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7"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9" r:id="rId13"/>
    <p:sldId id="270" r:id="rId14"/>
    <p:sldId id="271" r:id="rId15"/>
    <p:sldId id="272" r:id="rId16"/>
    <p:sldId id="273" r:id="rId17"/>
    <p:sldId id="267" r:id="rId18"/>
    <p:sldId id="268"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3.xml.rels><?xml version="1.0" encoding="UTF-8" standalone="yes"?>
<Relationships xmlns="http://schemas.openxmlformats.org/package/2006/relationships"><Relationship Id="rId2" Type="http://schemas.microsoft.com/office/2007/relationships/hdphoto" Target="../media/hdphoto2.wdp"/><Relationship Id="rId1" Type="http://schemas.openxmlformats.org/officeDocument/2006/relationships/image" Target="../media/image11.png"/></Relationships>
</file>

<file path=ppt/diagrams/_rels/drawing3.xml.rels><?xml version="1.0" encoding="UTF-8" standalone="yes"?>
<Relationships xmlns="http://schemas.openxmlformats.org/package/2006/relationships"><Relationship Id="rId2" Type="http://schemas.microsoft.com/office/2007/relationships/hdphoto" Target="../media/hdphoto2.wdp"/><Relationship Id="rId1"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AA5CD3-E6E8-4075-97CE-1757474B048D}" type="doc">
      <dgm:prSet loTypeId="urn:microsoft.com/office/officeart/2005/8/layout/hierarchy3" loCatId="hierarchy" qsTypeId="urn:microsoft.com/office/officeart/2005/8/quickstyle/simple3" qsCatId="simple" csTypeId="urn:microsoft.com/office/officeart/2005/8/colors/accent2_2" csCatId="accent2"/>
      <dgm:spPr/>
      <dgm:t>
        <a:bodyPr/>
        <a:lstStyle/>
        <a:p>
          <a:endParaRPr lang="en-US"/>
        </a:p>
      </dgm:t>
    </dgm:pt>
    <dgm:pt modelId="{902F562F-F6E8-4F01-B6D0-A1AE6AC55352}">
      <dgm:prSet/>
      <dgm:spPr/>
      <dgm:t>
        <a:bodyPr/>
        <a:lstStyle/>
        <a:p>
          <a:r>
            <a:rPr lang="en-US" dirty="0"/>
            <a:t>Html </a:t>
          </a:r>
        </a:p>
      </dgm:t>
    </dgm:pt>
    <dgm:pt modelId="{C807413F-A1F0-4784-9AD9-1956DA84EC08}" type="parTrans" cxnId="{A43C4B32-703A-488C-8E60-FD38F6D2A74A}">
      <dgm:prSet/>
      <dgm:spPr/>
      <dgm:t>
        <a:bodyPr/>
        <a:lstStyle/>
        <a:p>
          <a:endParaRPr lang="en-US"/>
        </a:p>
      </dgm:t>
    </dgm:pt>
    <dgm:pt modelId="{B0876AE8-5E7F-4B6D-B280-DB2197042855}" type="sibTrans" cxnId="{A43C4B32-703A-488C-8E60-FD38F6D2A74A}">
      <dgm:prSet/>
      <dgm:spPr/>
      <dgm:t>
        <a:bodyPr/>
        <a:lstStyle/>
        <a:p>
          <a:endParaRPr lang="en-US"/>
        </a:p>
      </dgm:t>
    </dgm:pt>
    <dgm:pt modelId="{E2A584E8-9C4B-4171-92E5-BB55CBBC39BE}">
      <dgm:prSet/>
      <dgm:spPr/>
      <dgm:t>
        <a:bodyPr/>
        <a:lstStyle/>
        <a:p>
          <a:r>
            <a:rPr lang="en-US" dirty="0" err="1">
              <a:solidFill>
                <a:schemeClr val="bg2">
                  <a:lumMod val="50000"/>
                </a:schemeClr>
              </a:solidFill>
            </a:rPr>
            <a:t>Css</a:t>
          </a:r>
          <a:endParaRPr lang="en-US" dirty="0">
            <a:solidFill>
              <a:schemeClr val="bg2">
                <a:lumMod val="50000"/>
              </a:schemeClr>
            </a:solidFill>
          </a:endParaRPr>
        </a:p>
      </dgm:t>
    </dgm:pt>
    <dgm:pt modelId="{6ACFAE4C-AA3C-499B-9280-701F65FBF31A}" type="parTrans" cxnId="{E3361246-B4E1-460F-9799-45266CD7AA14}">
      <dgm:prSet/>
      <dgm:spPr/>
      <dgm:t>
        <a:bodyPr/>
        <a:lstStyle/>
        <a:p>
          <a:endParaRPr lang="en-US"/>
        </a:p>
      </dgm:t>
    </dgm:pt>
    <dgm:pt modelId="{8467A51B-E468-4E9E-A689-B2DE1C674C98}" type="sibTrans" cxnId="{E3361246-B4E1-460F-9799-45266CD7AA14}">
      <dgm:prSet/>
      <dgm:spPr/>
      <dgm:t>
        <a:bodyPr/>
        <a:lstStyle/>
        <a:p>
          <a:endParaRPr lang="en-US"/>
        </a:p>
      </dgm:t>
    </dgm:pt>
    <dgm:pt modelId="{29B5BE64-D5FA-4BC4-9B29-9C4672EB6E8D}">
      <dgm:prSet/>
      <dgm:spPr/>
      <dgm:t>
        <a:bodyPr/>
        <a:lstStyle/>
        <a:p>
          <a:r>
            <a:rPr lang="en-US" dirty="0"/>
            <a:t>JavaScript </a:t>
          </a:r>
        </a:p>
      </dgm:t>
    </dgm:pt>
    <dgm:pt modelId="{F485221D-A496-4403-AAF2-3457A85F83CE}" type="parTrans" cxnId="{4485BFCE-A12D-41E1-A060-DAF3B9680E8E}">
      <dgm:prSet/>
      <dgm:spPr/>
      <dgm:t>
        <a:bodyPr/>
        <a:lstStyle/>
        <a:p>
          <a:endParaRPr lang="en-US"/>
        </a:p>
      </dgm:t>
    </dgm:pt>
    <dgm:pt modelId="{94514DFE-1AB4-4D75-A72E-070B0C5B4287}" type="sibTrans" cxnId="{4485BFCE-A12D-41E1-A060-DAF3B9680E8E}">
      <dgm:prSet/>
      <dgm:spPr/>
      <dgm:t>
        <a:bodyPr/>
        <a:lstStyle/>
        <a:p>
          <a:endParaRPr lang="en-US"/>
        </a:p>
      </dgm:t>
    </dgm:pt>
    <dgm:pt modelId="{689A5F81-5A56-455B-BF25-4C54336EC373}" type="pres">
      <dgm:prSet presAssocID="{49AA5CD3-E6E8-4075-97CE-1757474B048D}" presName="diagram" presStyleCnt="0">
        <dgm:presLayoutVars>
          <dgm:chPref val="1"/>
          <dgm:dir/>
          <dgm:animOne val="branch"/>
          <dgm:animLvl val="lvl"/>
          <dgm:resizeHandles/>
        </dgm:presLayoutVars>
      </dgm:prSet>
      <dgm:spPr/>
    </dgm:pt>
    <dgm:pt modelId="{7430A7D9-FD60-40F4-9142-5054A3AED3CB}" type="pres">
      <dgm:prSet presAssocID="{902F562F-F6E8-4F01-B6D0-A1AE6AC55352}" presName="root" presStyleCnt="0"/>
      <dgm:spPr/>
    </dgm:pt>
    <dgm:pt modelId="{FF338312-6F32-410C-B3A8-5CBC3CC82C10}" type="pres">
      <dgm:prSet presAssocID="{902F562F-F6E8-4F01-B6D0-A1AE6AC55352}" presName="rootComposite" presStyleCnt="0"/>
      <dgm:spPr/>
    </dgm:pt>
    <dgm:pt modelId="{9C7661F9-56D3-4F4F-9863-AFBB72E900C2}" type="pres">
      <dgm:prSet presAssocID="{902F562F-F6E8-4F01-B6D0-A1AE6AC55352}" presName="rootText" presStyleLbl="node1" presStyleIdx="0" presStyleCnt="3" custLinFactNeighborX="-43" custLinFactNeighborY="-8077"/>
      <dgm:spPr/>
    </dgm:pt>
    <dgm:pt modelId="{936CDF29-60DB-4186-9900-9F06362BCD61}" type="pres">
      <dgm:prSet presAssocID="{902F562F-F6E8-4F01-B6D0-A1AE6AC55352}" presName="rootConnector" presStyleLbl="node1" presStyleIdx="0" presStyleCnt="3"/>
      <dgm:spPr/>
    </dgm:pt>
    <dgm:pt modelId="{B248AE7C-9B50-4743-8EC1-CE683476CF4C}" type="pres">
      <dgm:prSet presAssocID="{902F562F-F6E8-4F01-B6D0-A1AE6AC55352}" presName="childShape" presStyleCnt="0"/>
      <dgm:spPr/>
    </dgm:pt>
    <dgm:pt modelId="{4AF6319D-6DA9-4334-AE02-BE57592F998D}" type="pres">
      <dgm:prSet presAssocID="{E2A584E8-9C4B-4171-92E5-BB55CBBC39BE}" presName="root" presStyleCnt="0"/>
      <dgm:spPr/>
    </dgm:pt>
    <dgm:pt modelId="{EE7E9A55-DB98-4520-851D-89F4D0E6386E}" type="pres">
      <dgm:prSet presAssocID="{E2A584E8-9C4B-4171-92E5-BB55CBBC39BE}" presName="rootComposite" presStyleCnt="0"/>
      <dgm:spPr/>
    </dgm:pt>
    <dgm:pt modelId="{A5339436-FA91-449F-A781-F0664DA39FC3}" type="pres">
      <dgm:prSet presAssocID="{E2A584E8-9C4B-4171-92E5-BB55CBBC39BE}" presName="rootText" presStyleLbl="node1" presStyleIdx="1" presStyleCnt="3" custLinFactNeighborY="-9319"/>
      <dgm:spPr/>
    </dgm:pt>
    <dgm:pt modelId="{8BF6ABAD-F115-455E-8F9D-216EDDF20125}" type="pres">
      <dgm:prSet presAssocID="{E2A584E8-9C4B-4171-92E5-BB55CBBC39BE}" presName="rootConnector" presStyleLbl="node1" presStyleIdx="1" presStyleCnt="3"/>
      <dgm:spPr/>
    </dgm:pt>
    <dgm:pt modelId="{4E2922DA-F345-4D6C-B5E7-63805C7FBBBC}" type="pres">
      <dgm:prSet presAssocID="{E2A584E8-9C4B-4171-92E5-BB55CBBC39BE}" presName="childShape" presStyleCnt="0"/>
      <dgm:spPr/>
    </dgm:pt>
    <dgm:pt modelId="{4A208178-DD93-4FC7-92CA-529297F8F0F6}" type="pres">
      <dgm:prSet presAssocID="{29B5BE64-D5FA-4BC4-9B29-9C4672EB6E8D}" presName="root" presStyleCnt="0"/>
      <dgm:spPr/>
    </dgm:pt>
    <dgm:pt modelId="{CF754064-2B18-42DE-BCBA-D892E0AAF06B}" type="pres">
      <dgm:prSet presAssocID="{29B5BE64-D5FA-4BC4-9B29-9C4672EB6E8D}" presName="rootComposite" presStyleCnt="0"/>
      <dgm:spPr/>
    </dgm:pt>
    <dgm:pt modelId="{FF88DF9C-CF90-465B-BA6D-5D20C60A3013}" type="pres">
      <dgm:prSet presAssocID="{29B5BE64-D5FA-4BC4-9B29-9C4672EB6E8D}" presName="rootText" presStyleLbl="node1" presStyleIdx="2" presStyleCnt="3" custLinFactNeighborX="43" custLinFactNeighborY="-9319"/>
      <dgm:spPr/>
    </dgm:pt>
    <dgm:pt modelId="{B268B0C1-58E9-4895-83DD-0C5390C7B4B3}" type="pres">
      <dgm:prSet presAssocID="{29B5BE64-D5FA-4BC4-9B29-9C4672EB6E8D}" presName="rootConnector" presStyleLbl="node1" presStyleIdx="2" presStyleCnt="3"/>
      <dgm:spPr/>
    </dgm:pt>
    <dgm:pt modelId="{C47C85C3-DE31-42D4-83CE-89C50178EC5A}" type="pres">
      <dgm:prSet presAssocID="{29B5BE64-D5FA-4BC4-9B29-9C4672EB6E8D}" presName="childShape" presStyleCnt="0"/>
      <dgm:spPr/>
    </dgm:pt>
  </dgm:ptLst>
  <dgm:cxnLst>
    <dgm:cxn modelId="{6C1D821A-0503-4BAA-B68C-122684B83502}" type="presOf" srcId="{E2A584E8-9C4B-4171-92E5-BB55CBBC39BE}" destId="{8BF6ABAD-F115-455E-8F9D-216EDDF20125}" srcOrd="1" destOrd="0" presId="urn:microsoft.com/office/officeart/2005/8/layout/hierarchy3"/>
    <dgm:cxn modelId="{FF3FFA1A-4551-4191-9FF8-CE6D276F6834}" type="presOf" srcId="{E2A584E8-9C4B-4171-92E5-BB55CBBC39BE}" destId="{A5339436-FA91-449F-A781-F0664DA39FC3}" srcOrd="0" destOrd="0" presId="urn:microsoft.com/office/officeart/2005/8/layout/hierarchy3"/>
    <dgm:cxn modelId="{A43C4B32-703A-488C-8E60-FD38F6D2A74A}" srcId="{49AA5CD3-E6E8-4075-97CE-1757474B048D}" destId="{902F562F-F6E8-4F01-B6D0-A1AE6AC55352}" srcOrd="0" destOrd="0" parTransId="{C807413F-A1F0-4784-9AD9-1956DA84EC08}" sibTransId="{B0876AE8-5E7F-4B6D-B280-DB2197042855}"/>
    <dgm:cxn modelId="{E3361246-B4E1-460F-9799-45266CD7AA14}" srcId="{49AA5CD3-E6E8-4075-97CE-1757474B048D}" destId="{E2A584E8-9C4B-4171-92E5-BB55CBBC39BE}" srcOrd="1" destOrd="0" parTransId="{6ACFAE4C-AA3C-499B-9280-701F65FBF31A}" sibTransId="{8467A51B-E468-4E9E-A689-B2DE1C674C98}"/>
    <dgm:cxn modelId="{E3D3184D-1364-4D91-9E28-695097D77953}" type="presOf" srcId="{29B5BE64-D5FA-4BC4-9B29-9C4672EB6E8D}" destId="{FF88DF9C-CF90-465B-BA6D-5D20C60A3013}" srcOrd="0" destOrd="0" presId="urn:microsoft.com/office/officeart/2005/8/layout/hierarchy3"/>
    <dgm:cxn modelId="{010462A3-DC90-4682-A0ED-4596E4829794}" type="presOf" srcId="{29B5BE64-D5FA-4BC4-9B29-9C4672EB6E8D}" destId="{B268B0C1-58E9-4895-83DD-0C5390C7B4B3}" srcOrd="1" destOrd="0" presId="urn:microsoft.com/office/officeart/2005/8/layout/hierarchy3"/>
    <dgm:cxn modelId="{838881A4-CE75-4AB9-911C-F89F187E6586}" type="presOf" srcId="{902F562F-F6E8-4F01-B6D0-A1AE6AC55352}" destId="{9C7661F9-56D3-4F4F-9863-AFBB72E900C2}" srcOrd="0" destOrd="0" presId="urn:microsoft.com/office/officeart/2005/8/layout/hierarchy3"/>
    <dgm:cxn modelId="{4485BFCE-A12D-41E1-A060-DAF3B9680E8E}" srcId="{49AA5CD3-E6E8-4075-97CE-1757474B048D}" destId="{29B5BE64-D5FA-4BC4-9B29-9C4672EB6E8D}" srcOrd="2" destOrd="0" parTransId="{F485221D-A496-4403-AAF2-3457A85F83CE}" sibTransId="{94514DFE-1AB4-4D75-A72E-070B0C5B4287}"/>
    <dgm:cxn modelId="{073805D2-1CCD-4044-B6A8-4759F3A19DA5}" type="presOf" srcId="{49AA5CD3-E6E8-4075-97CE-1757474B048D}" destId="{689A5F81-5A56-455B-BF25-4C54336EC373}" srcOrd="0" destOrd="0" presId="urn:microsoft.com/office/officeart/2005/8/layout/hierarchy3"/>
    <dgm:cxn modelId="{FD6311FA-CBC4-450A-809E-44B840B423EC}" type="presOf" srcId="{902F562F-F6E8-4F01-B6D0-A1AE6AC55352}" destId="{936CDF29-60DB-4186-9900-9F06362BCD61}" srcOrd="1" destOrd="0" presId="urn:microsoft.com/office/officeart/2005/8/layout/hierarchy3"/>
    <dgm:cxn modelId="{E81F6165-F785-4C97-9C92-52DBAF039B89}" type="presParOf" srcId="{689A5F81-5A56-455B-BF25-4C54336EC373}" destId="{7430A7D9-FD60-40F4-9142-5054A3AED3CB}" srcOrd="0" destOrd="0" presId="urn:microsoft.com/office/officeart/2005/8/layout/hierarchy3"/>
    <dgm:cxn modelId="{6404B98E-07FB-40D1-99DA-9E227EC38BAE}" type="presParOf" srcId="{7430A7D9-FD60-40F4-9142-5054A3AED3CB}" destId="{FF338312-6F32-410C-B3A8-5CBC3CC82C10}" srcOrd="0" destOrd="0" presId="urn:microsoft.com/office/officeart/2005/8/layout/hierarchy3"/>
    <dgm:cxn modelId="{AE16352B-CF21-42CF-8588-3723542809CA}" type="presParOf" srcId="{FF338312-6F32-410C-B3A8-5CBC3CC82C10}" destId="{9C7661F9-56D3-4F4F-9863-AFBB72E900C2}" srcOrd="0" destOrd="0" presId="urn:microsoft.com/office/officeart/2005/8/layout/hierarchy3"/>
    <dgm:cxn modelId="{55669D11-93F3-4BCE-8A33-771AF64CCF0A}" type="presParOf" srcId="{FF338312-6F32-410C-B3A8-5CBC3CC82C10}" destId="{936CDF29-60DB-4186-9900-9F06362BCD61}" srcOrd="1" destOrd="0" presId="urn:microsoft.com/office/officeart/2005/8/layout/hierarchy3"/>
    <dgm:cxn modelId="{CBC95678-2100-40B1-ACB3-1DB74A505ED4}" type="presParOf" srcId="{7430A7D9-FD60-40F4-9142-5054A3AED3CB}" destId="{B248AE7C-9B50-4743-8EC1-CE683476CF4C}" srcOrd="1" destOrd="0" presId="urn:microsoft.com/office/officeart/2005/8/layout/hierarchy3"/>
    <dgm:cxn modelId="{653C84CD-AC66-40B7-9057-3B3A792231F3}" type="presParOf" srcId="{689A5F81-5A56-455B-BF25-4C54336EC373}" destId="{4AF6319D-6DA9-4334-AE02-BE57592F998D}" srcOrd="1" destOrd="0" presId="urn:microsoft.com/office/officeart/2005/8/layout/hierarchy3"/>
    <dgm:cxn modelId="{F7B724D6-F5F2-488E-A403-31C9AE1B71E2}" type="presParOf" srcId="{4AF6319D-6DA9-4334-AE02-BE57592F998D}" destId="{EE7E9A55-DB98-4520-851D-89F4D0E6386E}" srcOrd="0" destOrd="0" presId="urn:microsoft.com/office/officeart/2005/8/layout/hierarchy3"/>
    <dgm:cxn modelId="{1C5A4034-9B32-4F2A-A40B-B354FE102135}" type="presParOf" srcId="{EE7E9A55-DB98-4520-851D-89F4D0E6386E}" destId="{A5339436-FA91-449F-A781-F0664DA39FC3}" srcOrd="0" destOrd="0" presId="urn:microsoft.com/office/officeart/2005/8/layout/hierarchy3"/>
    <dgm:cxn modelId="{6CB84F00-73BF-4456-A8D1-E1402BC1A632}" type="presParOf" srcId="{EE7E9A55-DB98-4520-851D-89F4D0E6386E}" destId="{8BF6ABAD-F115-455E-8F9D-216EDDF20125}" srcOrd="1" destOrd="0" presId="urn:microsoft.com/office/officeart/2005/8/layout/hierarchy3"/>
    <dgm:cxn modelId="{11EF8C68-C698-4925-96B2-B7C61DAE1A7F}" type="presParOf" srcId="{4AF6319D-6DA9-4334-AE02-BE57592F998D}" destId="{4E2922DA-F345-4D6C-B5E7-63805C7FBBBC}" srcOrd="1" destOrd="0" presId="urn:microsoft.com/office/officeart/2005/8/layout/hierarchy3"/>
    <dgm:cxn modelId="{CD12BA97-32D6-4A5B-88E9-F894ED214B0D}" type="presParOf" srcId="{689A5F81-5A56-455B-BF25-4C54336EC373}" destId="{4A208178-DD93-4FC7-92CA-529297F8F0F6}" srcOrd="2" destOrd="0" presId="urn:microsoft.com/office/officeart/2005/8/layout/hierarchy3"/>
    <dgm:cxn modelId="{3CDE0DBD-2BEE-41CB-85B3-180120E33F83}" type="presParOf" srcId="{4A208178-DD93-4FC7-92CA-529297F8F0F6}" destId="{CF754064-2B18-42DE-BCBA-D892E0AAF06B}" srcOrd="0" destOrd="0" presId="urn:microsoft.com/office/officeart/2005/8/layout/hierarchy3"/>
    <dgm:cxn modelId="{26636D3C-6090-4DB4-9E6C-B5915D5E5DD8}" type="presParOf" srcId="{CF754064-2B18-42DE-BCBA-D892E0AAF06B}" destId="{FF88DF9C-CF90-465B-BA6D-5D20C60A3013}" srcOrd="0" destOrd="0" presId="urn:microsoft.com/office/officeart/2005/8/layout/hierarchy3"/>
    <dgm:cxn modelId="{109835C8-E691-48A8-B66F-288B69D1969A}" type="presParOf" srcId="{CF754064-2B18-42DE-BCBA-D892E0AAF06B}" destId="{B268B0C1-58E9-4895-83DD-0C5390C7B4B3}" srcOrd="1" destOrd="0" presId="urn:microsoft.com/office/officeart/2005/8/layout/hierarchy3"/>
    <dgm:cxn modelId="{759A70FE-3D56-4951-A541-779FCDF73C4F}" type="presParOf" srcId="{4A208178-DD93-4FC7-92CA-529297F8F0F6}" destId="{C47C85C3-DE31-42D4-83CE-89C50178EC5A}"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49AA5CD3-E6E8-4075-97CE-1757474B048D}" type="doc">
      <dgm:prSet loTypeId="urn:microsoft.com/office/officeart/2005/8/layout/hierarchy3" loCatId="hierarchy" qsTypeId="urn:microsoft.com/office/officeart/2005/8/quickstyle/simple3" qsCatId="simple" csTypeId="urn:microsoft.com/office/officeart/2005/8/colors/accent2_2" csCatId="accent2" phldr="1"/>
      <dgm:spPr/>
      <dgm:t>
        <a:bodyPr/>
        <a:lstStyle/>
        <a:p>
          <a:endParaRPr lang="en-US"/>
        </a:p>
      </dgm:t>
    </dgm:pt>
    <dgm:pt modelId="{902F562F-F6E8-4F01-B6D0-A1AE6AC55352}">
      <dgm:prSet/>
      <dgm:spPr/>
      <dgm:t>
        <a:bodyPr/>
        <a:lstStyle/>
        <a:p>
          <a:r>
            <a:rPr lang="en-US" dirty="0" err="1"/>
            <a:t>mysql</a:t>
          </a:r>
          <a:r>
            <a:rPr lang="en-US" dirty="0"/>
            <a:t> </a:t>
          </a:r>
        </a:p>
      </dgm:t>
    </dgm:pt>
    <dgm:pt modelId="{C807413F-A1F0-4784-9AD9-1956DA84EC08}" type="parTrans" cxnId="{A43C4B32-703A-488C-8E60-FD38F6D2A74A}">
      <dgm:prSet/>
      <dgm:spPr/>
      <dgm:t>
        <a:bodyPr/>
        <a:lstStyle/>
        <a:p>
          <a:endParaRPr lang="en-US"/>
        </a:p>
      </dgm:t>
    </dgm:pt>
    <dgm:pt modelId="{B0876AE8-5E7F-4B6D-B280-DB2197042855}" type="sibTrans" cxnId="{A43C4B32-703A-488C-8E60-FD38F6D2A74A}">
      <dgm:prSet/>
      <dgm:spPr/>
      <dgm:t>
        <a:bodyPr/>
        <a:lstStyle/>
        <a:p>
          <a:endParaRPr lang="en-US"/>
        </a:p>
      </dgm:t>
    </dgm:pt>
    <dgm:pt modelId="{E2A584E8-9C4B-4171-92E5-BB55CBBC39BE}">
      <dgm:prSet/>
      <dgm:spPr/>
      <dgm:t>
        <a:bodyPr/>
        <a:lstStyle/>
        <a:p>
          <a:r>
            <a:rPr lang="en-US"/>
            <a:t>php</a:t>
          </a:r>
        </a:p>
      </dgm:t>
    </dgm:pt>
    <dgm:pt modelId="{6ACFAE4C-AA3C-499B-9280-701F65FBF31A}" type="parTrans" cxnId="{E3361246-B4E1-460F-9799-45266CD7AA14}">
      <dgm:prSet/>
      <dgm:spPr/>
      <dgm:t>
        <a:bodyPr/>
        <a:lstStyle/>
        <a:p>
          <a:endParaRPr lang="en-US"/>
        </a:p>
      </dgm:t>
    </dgm:pt>
    <dgm:pt modelId="{8467A51B-E468-4E9E-A689-B2DE1C674C98}" type="sibTrans" cxnId="{E3361246-B4E1-460F-9799-45266CD7AA14}">
      <dgm:prSet/>
      <dgm:spPr/>
      <dgm:t>
        <a:bodyPr/>
        <a:lstStyle/>
        <a:p>
          <a:endParaRPr lang="en-US"/>
        </a:p>
      </dgm:t>
    </dgm:pt>
    <dgm:pt modelId="{29B5BE64-D5FA-4BC4-9B29-9C4672EB6E8D}">
      <dgm:prSet/>
      <dgm:spPr/>
      <dgm:t>
        <a:bodyPr/>
        <a:lstStyle/>
        <a:p>
          <a:r>
            <a:rPr lang="en-US" dirty="0" err="1"/>
            <a:t>xampp</a:t>
          </a:r>
          <a:r>
            <a:rPr lang="en-US" dirty="0"/>
            <a:t> </a:t>
          </a:r>
        </a:p>
      </dgm:t>
    </dgm:pt>
    <dgm:pt modelId="{F485221D-A496-4403-AAF2-3457A85F83CE}" type="parTrans" cxnId="{4485BFCE-A12D-41E1-A060-DAF3B9680E8E}">
      <dgm:prSet/>
      <dgm:spPr/>
      <dgm:t>
        <a:bodyPr/>
        <a:lstStyle/>
        <a:p>
          <a:endParaRPr lang="en-US"/>
        </a:p>
      </dgm:t>
    </dgm:pt>
    <dgm:pt modelId="{94514DFE-1AB4-4D75-A72E-070B0C5B4287}" type="sibTrans" cxnId="{4485BFCE-A12D-41E1-A060-DAF3B9680E8E}">
      <dgm:prSet/>
      <dgm:spPr/>
      <dgm:t>
        <a:bodyPr/>
        <a:lstStyle/>
        <a:p>
          <a:endParaRPr lang="en-US"/>
        </a:p>
      </dgm:t>
    </dgm:pt>
    <dgm:pt modelId="{E5C38C66-0CF4-4C59-95D0-A1CDF05730A6}" type="pres">
      <dgm:prSet presAssocID="{49AA5CD3-E6E8-4075-97CE-1757474B048D}" presName="diagram" presStyleCnt="0">
        <dgm:presLayoutVars>
          <dgm:chPref val="1"/>
          <dgm:dir/>
          <dgm:animOne val="branch"/>
          <dgm:animLvl val="lvl"/>
          <dgm:resizeHandles/>
        </dgm:presLayoutVars>
      </dgm:prSet>
      <dgm:spPr/>
    </dgm:pt>
    <dgm:pt modelId="{23C53983-93C8-4817-B12E-DB0D4CA68D90}" type="pres">
      <dgm:prSet presAssocID="{902F562F-F6E8-4F01-B6D0-A1AE6AC55352}" presName="root" presStyleCnt="0"/>
      <dgm:spPr/>
    </dgm:pt>
    <dgm:pt modelId="{B400FD7D-719B-4B77-BF80-58B9F2E3B966}" type="pres">
      <dgm:prSet presAssocID="{902F562F-F6E8-4F01-B6D0-A1AE6AC55352}" presName="rootComposite" presStyleCnt="0"/>
      <dgm:spPr/>
    </dgm:pt>
    <dgm:pt modelId="{6EF044D7-B708-4F1C-B27B-87DE288E753B}" type="pres">
      <dgm:prSet presAssocID="{902F562F-F6E8-4F01-B6D0-A1AE6AC55352}" presName="rootText" presStyleLbl="node1" presStyleIdx="0" presStyleCnt="3"/>
      <dgm:spPr/>
    </dgm:pt>
    <dgm:pt modelId="{389ED4B9-8ABD-4260-8749-2FBB3ACB058A}" type="pres">
      <dgm:prSet presAssocID="{902F562F-F6E8-4F01-B6D0-A1AE6AC55352}" presName="rootConnector" presStyleLbl="node1" presStyleIdx="0" presStyleCnt="3"/>
      <dgm:spPr/>
    </dgm:pt>
    <dgm:pt modelId="{898FE7E9-6D0E-4071-B624-76BFA5EC45E1}" type="pres">
      <dgm:prSet presAssocID="{902F562F-F6E8-4F01-B6D0-A1AE6AC55352}" presName="childShape" presStyleCnt="0"/>
      <dgm:spPr/>
    </dgm:pt>
    <dgm:pt modelId="{DB8197E7-49FA-4395-9E29-C22D3F2A9DAC}" type="pres">
      <dgm:prSet presAssocID="{E2A584E8-9C4B-4171-92E5-BB55CBBC39BE}" presName="root" presStyleCnt="0"/>
      <dgm:spPr/>
    </dgm:pt>
    <dgm:pt modelId="{B24D75D2-37BC-47C2-89EB-15DE551AA4AE}" type="pres">
      <dgm:prSet presAssocID="{E2A584E8-9C4B-4171-92E5-BB55CBBC39BE}" presName="rootComposite" presStyleCnt="0"/>
      <dgm:spPr/>
    </dgm:pt>
    <dgm:pt modelId="{5F31CF3E-7256-4B62-B315-65BC28F0D9B7}" type="pres">
      <dgm:prSet presAssocID="{E2A584E8-9C4B-4171-92E5-BB55CBBC39BE}" presName="rootText" presStyleLbl="node1" presStyleIdx="1" presStyleCnt="3"/>
      <dgm:spPr/>
    </dgm:pt>
    <dgm:pt modelId="{1EECAB2C-5D29-4F0F-9BFE-1019C17AA333}" type="pres">
      <dgm:prSet presAssocID="{E2A584E8-9C4B-4171-92E5-BB55CBBC39BE}" presName="rootConnector" presStyleLbl="node1" presStyleIdx="1" presStyleCnt="3"/>
      <dgm:spPr/>
    </dgm:pt>
    <dgm:pt modelId="{2EF46AB3-2F2E-494C-93B9-44D20394A846}" type="pres">
      <dgm:prSet presAssocID="{E2A584E8-9C4B-4171-92E5-BB55CBBC39BE}" presName="childShape" presStyleCnt="0"/>
      <dgm:spPr/>
    </dgm:pt>
    <dgm:pt modelId="{D2181C7E-25A4-4332-813B-19C9FF1F3342}" type="pres">
      <dgm:prSet presAssocID="{29B5BE64-D5FA-4BC4-9B29-9C4672EB6E8D}" presName="root" presStyleCnt="0"/>
      <dgm:spPr/>
    </dgm:pt>
    <dgm:pt modelId="{C73FE343-1A37-44B5-AB60-14FF43ACD71A}" type="pres">
      <dgm:prSet presAssocID="{29B5BE64-D5FA-4BC4-9B29-9C4672EB6E8D}" presName="rootComposite" presStyleCnt="0"/>
      <dgm:spPr/>
    </dgm:pt>
    <dgm:pt modelId="{1481F4A7-B35A-4404-98EA-F8D8EBB320DE}" type="pres">
      <dgm:prSet presAssocID="{29B5BE64-D5FA-4BC4-9B29-9C4672EB6E8D}" presName="rootText" presStyleLbl="node1" presStyleIdx="2" presStyleCnt="3"/>
      <dgm:spPr/>
    </dgm:pt>
    <dgm:pt modelId="{9D87142D-6391-439A-9E6D-25B5D79DB6DF}" type="pres">
      <dgm:prSet presAssocID="{29B5BE64-D5FA-4BC4-9B29-9C4672EB6E8D}" presName="rootConnector" presStyleLbl="node1" presStyleIdx="2" presStyleCnt="3"/>
      <dgm:spPr/>
    </dgm:pt>
    <dgm:pt modelId="{86E82F89-C2AF-4F4C-8C8E-AEEA092ADDA8}" type="pres">
      <dgm:prSet presAssocID="{29B5BE64-D5FA-4BC4-9B29-9C4672EB6E8D}" presName="childShape" presStyleCnt="0"/>
      <dgm:spPr/>
    </dgm:pt>
  </dgm:ptLst>
  <dgm:cxnLst>
    <dgm:cxn modelId="{A43C4B32-703A-488C-8E60-FD38F6D2A74A}" srcId="{49AA5CD3-E6E8-4075-97CE-1757474B048D}" destId="{902F562F-F6E8-4F01-B6D0-A1AE6AC55352}" srcOrd="0" destOrd="0" parTransId="{C807413F-A1F0-4784-9AD9-1956DA84EC08}" sibTransId="{B0876AE8-5E7F-4B6D-B280-DB2197042855}"/>
    <dgm:cxn modelId="{B50CCF3D-DD8B-47DA-BF6B-3EF95BA9DC6B}" type="presOf" srcId="{49AA5CD3-E6E8-4075-97CE-1757474B048D}" destId="{E5C38C66-0CF4-4C59-95D0-A1CDF05730A6}" srcOrd="0" destOrd="0" presId="urn:microsoft.com/office/officeart/2005/8/layout/hierarchy3"/>
    <dgm:cxn modelId="{E3361246-B4E1-460F-9799-45266CD7AA14}" srcId="{49AA5CD3-E6E8-4075-97CE-1757474B048D}" destId="{E2A584E8-9C4B-4171-92E5-BB55CBBC39BE}" srcOrd="1" destOrd="0" parTransId="{6ACFAE4C-AA3C-499B-9280-701F65FBF31A}" sibTransId="{8467A51B-E468-4E9E-A689-B2DE1C674C98}"/>
    <dgm:cxn modelId="{9AB9BD54-7D60-4E8E-A2F9-D53F691F2FF5}" type="presOf" srcId="{902F562F-F6E8-4F01-B6D0-A1AE6AC55352}" destId="{389ED4B9-8ABD-4260-8749-2FBB3ACB058A}" srcOrd="1" destOrd="0" presId="urn:microsoft.com/office/officeart/2005/8/layout/hierarchy3"/>
    <dgm:cxn modelId="{3E5D46AF-6CC6-4E91-8BBE-67B59CC88E6E}" type="presOf" srcId="{902F562F-F6E8-4F01-B6D0-A1AE6AC55352}" destId="{6EF044D7-B708-4F1C-B27B-87DE288E753B}" srcOrd="0" destOrd="0" presId="urn:microsoft.com/office/officeart/2005/8/layout/hierarchy3"/>
    <dgm:cxn modelId="{BB56ADB2-26A5-49CC-AC4C-0148EA05CC92}" type="presOf" srcId="{29B5BE64-D5FA-4BC4-9B29-9C4672EB6E8D}" destId="{1481F4A7-B35A-4404-98EA-F8D8EBB320DE}" srcOrd="0" destOrd="0" presId="urn:microsoft.com/office/officeart/2005/8/layout/hierarchy3"/>
    <dgm:cxn modelId="{CE0593C4-5674-41CD-8FFA-954364E37083}" type="presOf" srcId="{E2A584E8-9C4B-4171-92E5-BB55CBBC39BE}" destId="{5F31CF3E-7256-4B62-B315-65BC28F0D9B7}" srcOrd="0" destOrd="0" presId="urn:microsoft.com/office/officeart/2005/8/layout/hierarchy3"/>
    <dgm:cxn modelId="{06017BC7-BECB-48C1-AF55-5577EEA2E985}" type="presOf" srcId="{29B5BE64-D5FA-4BC4-9B29-9C4672EB6E8D}" destId="{9D87142D-6391-439A-9E6D-25B5D79DB6DF}" srcOrd="1" destOrd="0" presId="urn:microsoft.com/office/officeart/2005/8/layout/hierarchy3"/>
    <dgm:cxn modelId="{4485BFCE-A12D-41E1-A060-DAF3B9680E8E}" srcId="{49AA5CD3-E6E8-4075-97CE-1757474B048D}" destId="{29B5BE64-D5FA-4BC4-9B29-9C4672EB6E8D}" srcOrd="2" destOrd="0" parTransId="{F485221D-A496-4403-AAF2-3457A85F83CE}" sibTransId="{94514DFE-1AB4-4D75-A72E-070B0C5B4287}"/>
    <dgm:cxn modelId="{58D2BDF1-6B4D-4462-8694-6375E306C15A}" type="presOf" srcId="{E2A584E8-9C4B-4171-92E5-BB55CBBC39BE}" destId="{1EECAB2C-5D29-4F0F-9BFE-1019C17AA333}" srcOrd="1" destOrd="0" presId="urn:microsoft.com/office/officeart/2005/8/layout/hierarchy3"/>
    <dgm:cxn modelId="{D5C47425-8E13-4EF0-9C3A-29B58BB1B9AC}" type="presParOf" srcId="{E5C38C66-0CF4-4C59-95D0-A1CDF05730A6}" destId="{23C53983-93C8-4817-B12E-DB0D4CA68D90}" srcOrd="0" destOrd="0" presId="urn:microsoft.com/office/officeart/2005/8/layout/hierarchy3"/>
    <dgm:cxn modelId="{5FCD66CA-2619-4A6D-95D2-EC2E51024B82}" type="presParOf" srcId="{23C53983-93C8-4817-B12E-DB0D4CA68D90}" destId="{B400FD7D-719B-4B77-BF80-58B9F2E3B966}" srcOrd="0" destOrd="0" presId="urn:microsoft.com/office/officeart/2005/8/layout/hierarchy3"/>
    <dgm:cxn modelId="{7D7A8B72-B5BC-4E69-B2E2-A0E51140745B}" type="presParOf" srcId="{B400FD7D-719B-4B77-BF80-58B9F2E3B966}" destId="{6EF044D7-B708-4F1C-B27B-87DE288E753B}" srcOrd="0" destOrd="0" presId="urn:microsoft.com/office/officeart/2005/8/layout/hierarchy3"/>
    <dgm:cxn modelId="{12C0CFB7-53B5-4691-AD47-A4951A4BF643}" type="presParOf" srcId="{B400FD7D-719B-4B77-BF80-58B9F2E3B966}" destId="{389ED4B9-8ABD-4260-8749-2FBB3ACB058A}" srcOrd="1" destOrd="0" presId="urn:microsoft.com/office/officeart/2005/8/layout/hierarchy3"/>
    <dgm:cxn modelId="{4B7CE3E0-1554-4CCD-A9D3-665980CC7CE4}" type="presParOf" srcId="{23C53983-93C8-4817-B12E-DB0D4CA68D90}" destId="{898FE7E9-6D0E-4071-B624-76BFA5EC45E1}" srcOrd="1" destOrd="0" presId="urn:microsoft.com/office/officeart/2005/8/layout/hierarchy3"/>
    <dgm:cxn modelId="{8BFABAF3-1BC6-43ED-B7B9-90E66E773195}" type="presParOf" srcId="{E5C38C66-0CF4-4C59-95D0-A1CDF05730A6}" destId="{DB8197E7-49FA-4395-9E29-C22D3F2A9DAC}" srcOrd="1" destOrd="0" presId="urn:microsoft.com/office/officeart/2005/8/layout/hierarchy3"/>
    <dgm:cxn modelId="{6119D1F0-6149-4CE6-9331-C0CD3D4CDFD8}" type="presParOf" srcId="{DB8197E7-49FA-4395-9E29-C22D3F2A9DAC}" destId="{B24D75D2-37BC-47C2-89EB-15DE551AA4AE}" srcOrd="0" destOrd="0" presId="urn:microsoft.com/office/officeart/2005/8/layout/hierarchy3"/>
    <dgm:cxn modelId="{4FB771E4-83A5-44AB-82B4-E8C6F91F2C2D}" type="presParOf" srcId="{B24D75D2-37BC-47C2-89EB-15DE551AA4AE}" destId="{5F31CF3E-7256-4B62-B315-65BC28F0D9B7}" srcOrd="0" destOrd="0" presId="urn:microsoft.com/office/officeart/2005/8/layout/hierarchy3"/>
    <dgm:cxn modelId="{DD0420A7-743E-4D49-A63D-BB578EDC39E2}" type="presParOf" srcId="{B24D75D2-37BC-47C2-89EB-15DE551AA4AE}" destId="{1EECAB2C-5D29-4F0F-9BFE-1019C17AA333}" srcOrd="1" destOrd="0" presId="urn:microsoft.com/office/officeart/2005/8/layout/hierarchy3"/>
    <dgm:cxn modelId="{F0131DCA-E1B2-415C-AD28-696EA3925E77}" type="presParOf" srcId="{DB8197E7-49FA-4395-9E29-C22D3F2A9DAC}" destId="{2EF46AB3-2F2E-494C-93B9-44D20394A846}" srcOrd="1" destOrd="0" presId="urn:microsoft.com/office/officeart/2005/8/layout/hierarchy3"/>
    <dgm:cxn modelId="{B990830C-FC43-4CD2-80BC-130D84EDD143}" type="presParOf" srcId="{E5C38C66-0CF4-4C59-95D0-A1CDF05730A6}" destId="{D2181C7E-25A4-4332-813B-19C9FF1F3342}" srcOrd="2" destOrd="0" presId="urn:microsoft.com/office/officeart/2005/8/layout/hierarchy3"/>
    <dgm:cxn modelId="{39E36962-6D39-4C7F-97C4-E7F470518C69}" type="presParOf" srcId="{D2181C7E-25A4-4332-813B-19C9FF1F3342}" destId="{C73FE343-1A37-44B5-AB60-14FF43ACD71A}" srcOrd="0" destOrd="0" presId="urn:microsoft.com/office/officeart/2005/8/layout/hierarchy3"/>
    <dgm:cxn modelId="{4F715E97-DBFE-4768-85B3-00E366D5789C}" type="presParOf" srcId="{C73FE343-1A37-44B5-AB60-14FF43ACD71A}" destId="{1481F4A7-B35A-4404-98EA-F8D8EBB320DE}" srcOrd="0" destOrd="0" presId="urn:microsoft.com/office/officeart/2005/8/layout/hierarchy3"/>
    <dgm:cxn modelId="{AF727B17-3BA7-42B3-85CD-69E4CC47DBD7}" type="presParOf" srcId="{C73FE343-1A37-44B5-AB60-14FF43ACD71A}" destId="{9D87142D-6391-439A-9E6D-25B5D79DB6DF}" srcOrd="1" destOrd="0" presId="urn:microsoft.com/office/officeart/2005/8/layout/hierarchy3"/>
    <dgm:cxn modelId="{E6192C5D-B075-4562-894F-B8C612C43AFC}" type="presParOf" srcId="{D2181C7E-25A4-4332-813B-19C9FF1F3342}" destId="{86E82F89-C2AF-4F4C-8C8E-AEEA092ADDA8}"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160E458B-6952-441F-8407-3C072299D4A7}"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CA6F17D2-326E-47FA-8FE7-01053227E244}">
      <dgm:prSet phldrT="[Text]"/>
      <dgm:spPr/>
      <dgm:t>
        <a:bodyPr/>
        <a:lstStyle/>
        <a:p>
          <a:r>
            <a:rPr lang="en-US" dirty="0"/>
            <a:t>.</a:t>
          </a:r>
        </a:p>
      </dgm:t>
    </dgm:pt>
    <dgm:pt modelId="{251400AC-92A3-4683-8243-9E194FDE6FF0}" type="sibTrans" cxnId="{5E0A07A6-BCB5-45E8-A5DF-7B019C927240}">
      <dgm:prSet/>
      <dgm:spPr>
        <a:blipFill>
          <a:blip xmlns:r="http://schemas.openxmlformats.org/officeDocument/2006/relationships" r:embed="rId1">
            <a:alphaModFix amt="50000"/>
            <a:extLst>
              <a:ext uri="{BEBA8EAE-BF5A-486C-A8C5-ECC9F3942E4B}">
                <a14:imgProps xmlns:a14="http://schemas.microsoft.com/office/drawing/2010/main">
                  <a14:imgLayer r:embed="rId2"/>
                </a14:imgProps>
              </a:ext>
              <a:ext uri="{28A0092B-C50C-407E-A947-70E740481C1C}">
                <a14:useLocalDpi xmlns:a14="http://schemas.microsoft.com/office/drawing/2010/main" val="0"/>
              </a:ext>
            </a:extLst>
          </a:blip>
          <a:srcRect/>
          <a:stretch>
            <a:fillRect l="-25000" r="-25000"/>
          </a:stretch>
        </a:blipFill>
        <a:ln>
          <a:extLst>
            <a:ext uri="{C807C97D-BFC1-408E-A445-0C87EB9F89A2}">
              <ask:lineSketchStyleProps xmlns:ask="http://schemas.microsoft.com/office/drawing/2018/sketchyshapes">
                <ask:type>
                  <ask:lineSketchFreehand/>
                </ask:type>
              </ask:lineSketchStyleProps>
            </a:ext>
          </a:extLst>
        </a:ln>
      </dgm:spPr>
      <dgm:t>
        <a:bodyPr/>
        <a:lstStyle/>
        <a:p>
          <a:endParaRPr lang="en-US"/>
        </a:p>
      </dgm:t>
      <dgm:extLst>
        <a:ext uri="{E40237B7-FDA0-4F09-8148-C483321AD2D9}">
          <dgm14:cNvPr xmlns:dgm14="http://schemas.microsoft.com/office/drawing/2010/diagram" id="0" name="" descr="People with tablet">
            <a:extLst>
              <a:ext uri="{FF2B5EF4-FFF2-40B4-BE49-F238E27FC236}">
                <a16:creationId xmlns:a16="http://schemas.microsoft.com/office/drawing/2014/main" id="{9FADFC97-6311-0D74-FE1E-00E79D0EACCA}"/>
              </a:ext>
            </a:extLst>
          </dgm14:cNvPr>
        </a:ext>
      </dgm:extLst>
    </dgm:pt>
    <dgm:pt modelId="{8862E009-5D15-47B2-8ACB-0D9D1592ABEF}" type="parTrans" cxnId="{5E0A07A6-BCB5-45E8-A5DF-7B019C927240}">
      <dgm:prSet/>
      <dgm:spPr/>
      <dgm:t>
        <a:bodyPr/>
        <a:lstStyle/>
        <a:p>
          <a:endParaRPr lang="en-US"/>
        </a:p>
      </dgm:t>
    </dgm:pt>
    <dgm:pt modelId="{6852BCBE-D498-4BDB-84AC-8384EA4935EF}" type="pres">
      <dgm:prSet presAssocID="{160E458B-6952-441F-8407-3C072299D4A7}" presName="Name0" presStyleCnt="0">
        <dgm:presLayoutVars>
          <dgm:chMax val="7"/>
          <dgm:chPref val="7"/>
          <dgm:dir/>
        </dgm:presLayoutVars>
      </dgm:prSet>
      <dgm:spPr/>
    </dgm:pt>
    <dgm:pt modelId="{67489E96-9B97-44D1-AFF7-27F5B8874541}" type="pres">
      <dgm:prSet presAssocID="{160E458B-6952-441F-8407-3C072299D4A7}" presName="Name1" presStyleCnt="0"/>
      <dgm:spPr/>
    </dgm:pt>
    <dgm:pt modelId="{4B5EC527-2ED1-45F9-9D09-CA2D6D379BF3}" type="pres">
      <dgm:prSet presAssocID="{251400AC-92A3-4683-8243-9E194FDE6FF0}" presName="picture_1" presStyleCnt="0"/>
      <dgm:spPr/>
    </dgm:pt>
    <dgm:pt modelId="{C083C9F0-645F-4A54-AF37-9326A0D12287}" type="pres">
      <dgm:prSet presAssocID="{251400AC-92A3-4683-8243-9E194FDE6FF0}" presName="pictureRepeatNode" presStyleLbl="alignImgPlace1" presStyleIdx="0" presStyleCnt="1" custScaleX="121935" custScaleY="119468" custLinFactNeighborX="33046" custLinFactNeighborY="-1725"/>
      <dgm:spPr/>
    </dgm:pt>
    <dgm:pt modelId="{7A226B2C-9652-40B7-A6A2-BEDAF906AC84}" type="pres">
      <dgm:prSet presAssocID="{CA6F17D2-326E-47FA-8FE7-01053227E244}" presName="text_1" presStyleLbl="node1" presStyleIdx="0" presStyleCnt="0">
        <dgm:presLayoutVars>
          <dgm:bulletEnabled val="1"/>
        </dgm:presLayoutVars>
      </dgm:prSet>
      <dgm:spPr/>
    </dgm:pt>
  </dgm:ptLst>
  <dgm:cxnLst>
    <dgm:cxn modelId="{A1427440-887C-4DDA-9A11-609216BB95DB}" type="presOf" srcId="{251400AC-92A3-4683-8243-9E194FDE6FF0}" destId="{C083C9F0-645F-4A54-AF37-9326A0D12287}" srcOrd="0" destOrd="0" presId="urn:microsoft.com/office/officeart/2008/layout/CircularPictureCallout"/>
    <dgm:cxn modelId="{5E0A07A6-BCB5-45E8-A5DF-7B019C927240}" srcId="{160E458B-6952-441F-8407-3C072299D4A7}" destId="{CA6F17D2-326E-47FA-8FE7-01053227E244}" srcOrd="0" destOrd="0" parTransId="{8862E009-5D15-47B2-8ACB-0D9D1592ABEF}" sibTransId="{251400AC-92A3-4683-8243-9E194FDE6FF0}"/>
    <dgm:cxn modelId="{0BB51AC7-3C01-4F66-99DC-89189BC117E5}" type="presOf" srcId="{160E458B-6952-441F-8407-3C072299D4A7}" destId="{6852BCBE-D498-4BDB-84AC-8384EA4935EF}" srcOrd="0" destOrd="0" presId="urn:microsoft.com/office/officeart/2008/layout/CircularPictureCallout"/>
    <dgm:cxn modelId="{2E6CFCE3-A7A6-44B8-9E2A-1265D4BE5377}" type="presOf" srcId="{CA6F17D2-326E-47FA-8FE7-01053227E244}" destId="{7A226B2C-9652-40B7-A6A2-BEDAF906AC84}" srcOrd="0" destOrd="0" presId="urn:microsoft.com/office/officeart/2008/layout/CircularPictureCallout"/>
    <dgm:cxn modelId="{489A2A26-3276-4DE8-9743-2139D6D06349}" type="presParOf" srcId="{6852BCBE-D498-4BDB-84AC-8384EA4935EF}" destId="{67489E96-9B97-44D1-AFF7-27F5B8874541}" srcOrd="0" destOrd="0" presId="urn:microsoft.com/office/officeart/2008/layout/CircularPictureCallout"/>
    <dgm:cxn modelId="{53C952E9-A569-45F9-9D97-25F169975317}" type="presParOf" srcId="{67489E96-9B97-44D1-AFF7-27F5B8874541}" destId="{4B5EC527-2ED1-45F9-9D09-CA2D6D379BF3}" srcOrd="0" destOrd="0" presId="urn:microsoft.com/office/officeart/2008/layout/CircularPictureCallout"/>
    <dgm:cxn modelId="{32B8BE3B-904B-4907-8B49-D524BD3DF293}" type="presParOf" srcId="{4B5EC527-2ED1-45F9-9D09-CA2D6D379BF3}" destId="{C083C9F0-645F-4A54-AF37-9326A0D12287}" srcOrd="0" destOrd="0" presId="urn:microsoft.com/office/officeart/2008/layout/CircularPictureCallout"/>
    <dgm:cxn modelId="{2E511607-3C84-4237-9512-D04B5731CAE7}" type="presParOf" srcId="{67489E96-9B97-44D1-AFF7-27F5B8874541}" destId="{7A226B2C-9652-40B7-A6A2-BEDAF906AC84}" srcOrd="1"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564556C-880C-44AD-9681-2AF07F4CFA71}" type="doc">
      <dgm:prSet loTypeId="urn:microsoft.com/office/officeart/2005/8/layout/rings+Icon" loCatId="officeonline" qsTypeId="urn:microsoft.com/office/officeart/2005/8/quickstyle/3d1" qsCatId="3D" csTypeId="urn:microsoft.com/office/officeart/2005/8/colors/accent3_2" csCatId="accent3" phldr="1"/>
      <dgm:spPr/>
    </dgm:pt>
    <dgm:pt modelId="{02888C12-C07E-4F54-A53D-FC3E78703C2E}">
      <dgm:prSet phldrT="[Text]"/>
      <dgm:spPr/>
      <dgm:t>
        <a:bodyPr/>
        <a:lstStyle/>
        <a:p>
          <a:r>
            <a:rPr lang="en-US" dirty="0"/>
            <a:t>Heba Maher</a:t>
          </a:r>
        </a:p>
      </dgm:t>
    </dgm:pt>
    <dgm:pt modelId="{A7B14DF3-83BF-49A1-8193-9026799E9164}" type="parTrans" cxnId="{D191E0B9-A1D4-4211-AFCF-9473ABF8DE22}">
      <dgm:prSet/>
      <dgm:spPr/>
      <dgm:t>
        <a:bodyPr/>
        <a:lstStyle/>
        <a:p>
          <a:endParaRPr lang="en-US"/>
        </a:p>
      </dgm:t>
    </dgm:pt>
    <dgm:pt modelId="{BE77F6EF-0ECD-4CED-8F78-45DF41396B9C}" type="sibTrans" cxnId="{D191E0B9-A1D4-4211-AFCF-9473ABF8DE22}">
      <dgm:prSet/>
      <dgm:spPr/>
      <dgm:t>
        <a:bodyPr/>
        <a:lstStyle/>
        <a:p>
          <a:endParaRPr lang="en-US"/>
        </a:p>
      </dgm:t>
    </dgm:pt>
    <dgm:pt modelId="{A050F54C-575B-4B3B-A27F-1F288E16FB88}">
      <dgm:prSet phldrT="[Text]"/>
      <dgm:spPr/>
      <dgm:t>
        <a:bodyPr/>
        <a:lstStyle/>
        <a:p>
          <a:r>
            <a:rPr lang="en-US" dirty="0" err="1"/>
            <a:t>Nourhan</a:t>
          </a:r>
          <a:r>
            <a:rPr lang="en-US" dirty="0"/>
            <a:t> Ayman </a:t>
          </a:r>
        </a:p>
      </dgm:t>
    </dgm:pt>
    <dgm:pt modelId="{8688357E-E420-4B2A-8F38-D1502DA796F9}" type="parTrans" cxnId="{CCD3ED38-F29E-46F0-98BF-FEDE7621258B}">
      <dgm:prSet/>
      <dgm:spPr/>
      <dgm:t>
        <a:bodyPr/>
        <a:lstStyle/>
        <a:p>
          <a:endParaRPr lang="en-US"/>
        </a:p>
      </dgm:t>
    </dgm:pt>
    <dgm:pt modelId="{34D2E5EE-E032-485E-8EC6-28A60C099C76}" type="sibTrans" cxnId="{CCD3ED38-F29E-46F0-98BF-FEDE7621258B}">
      <dgm:prSet/>
      <dgm:spPr/>
      <dgm:t>
        <a:bodyPr/>
        <a:lstStyle/>
        <a:p>
          <a:endParaRPr lang="en-US"/>
        </a:p>
      </dgm:t>
    </dgm:pt>
    <dgm:pt modelId="{C44A9887-E27A-4798-B58C-1C72873B6ACF}">
      <dgm:prSet phldrT="[Text]"/>
      <dgm:spPr/>
      <dgm:t>
        <a:bodyPr/>
        <a:lstStyle/>
        <a:p>
          <a:r>
            <a:rPr lang="en-US" dirty="0"/>
            <a:t>Heba Adel </a:t>
          </a:r>
        </a:p>
      </dgm:t>
    </dgm:pt>
    <dgm:pt modelId="{73FC3AC4-8FCE-4D62-B2E1-A4054AF43B16}" type="parTrans" cxnId="{B8F8F17B-34AF-4867-A3C9-DDE8FB957888}">
      <dgm:prSet/>
      <dgm:spPr/>
      <dgm:t>
        <a:bodyPr/>
        <a:lstStyle/>
        <a:p>
          <a:endParaRPr lang="en-US"/>
        </a:p>
      </dgm:t>
    </dgm:pt>
    <dgm:pt modelId="{DD7BF1C7-00AA-4257-ADAC-34BF093350A4}" type="sibTrans" cxnId="{B8F8F17B-34AF-4867-A3C9-DDE8FB957888}">
      <dgm:prSet/>
      <dgm:spPr/>
      <dgm:t>
        <a:bodyPr/>
        <a:lstStyle/>
        <a:p>
          <a:endParaRPr lang="en-US"/>
        </a:p>
      </dgm:t>
    </dgm:pt>
    <dgm:pt modelId="{D6B05ADE-ABC7-4749-B43D-44D9519C47E4}" type="pres">
      <dgm:prSet presAssocID="{E564556C-880C-44AD-9681-2AF07F4CFA71}" presName="Name0" presStyleCnt="0">
        <dgm:presLayoutVars>
          <dgm:chMax val="7"/>
          <dgm:dir/>
          <dgm:resizeHandles val="exact"/>
        </dgm:presLayoutVars>
      </dgm:prSet>
      <dgm:spPr/>
    </dgm:pt>
    <dgm:pt modelId="{39D0C80F-9FE6-4F27-90AD-FF208F3631C9}" type="pres">
      <dgm:prSet presAssocID="{E564556C-880C-44AD-9681-2AF07F4CFA71}" presName="ellipse1" presStyleLbl="vennNode1" presStyleIdx="0" presStyleCnt="3" custScaleX="83745" custScaleY="71944" custLinFactNeighborX="-33009" custLinFactNeighborY="-2018">
        <dgm:presLayoutVars>
          <dgm:bulletEnabled val="1"/>
        </dgm:presLayoutVars>
      </dgm:prSet>
      <dgm:spPr/>
    </dgm:pt>
    <dgm:pt modelId="{328BBCC6-B75A-45A5-B227-F93503B314DE}" type="pres">
      <dgm:prSet presAssocID="{E564556C-880C-44AD-9681-2AF07F4CFA71}" presName="ellipse2" presStyleLbl="vennNode1" presStyleIdx="1" presStyleCnt="3" custScaleX="84282" custScaleY="68332" custLinFactNeighborX="-244" custLinFactNeighborY="-17612">
        <dgm:presLayoutVars>
          <dgm:bulletEnabled val="1"/>
        </dgm:presLayoutVars>
      </dgm:prSet>
      <dgm:spPr/>
    </dgm:pt>
    <dgm:pt modelId="{39FBEA4B-2FC7-4A5B-81A5-50A5007EA7C3}" type="pres">
      <dgm:prSet presAssocID="{E564556C-880C-44AD-9681-2AF07F4CFA71}" presName="ellipse3" presStyleLbl="vennNode1" presStyleIdx="2" presStyleCnt="3" custScaleX="82889" custScaleY="73814" custLinFactNeighborX="32435" custLinFactNeighborY="718">
        <dgm:presLayoutVars>
          <dgm:bulletEnabled val="1"/>
        </dgm:presLayoutVars>
      </dgm:prSet>
      <dgm:spPr/>
    </dgm:pt>
  </dgm:ptLst>
  <dgm:cxnLst>
    <dgm:cxn modelId="{B2256717-6B3C-4EDF-B4A6-95FC329A61E8}" type="presOf" srcId="{C44A9887-E27A-4798-B58C-1C72873B6ACF}" destId="{39FBEA4B-2FC7-4A5B-81A5-50A5007EA7C3}" srcOrd="0" destOrd="0" presId="urn:microsoft.com/office/officeart/2005/8/layout/rings+Icon"/>
    <dgm:cxn modelId="{CCD3ED38-F29E-46F0-98BF-FEDE7621258B}" srcId="{E564556C-880C-44AD-9681-2AF07F4CFA71}" destId="{A050F54C-575B-4B3B-A27F-1F288E16FB88}" srcOrd="1" destOrd="0" parTransId="{8688357E-E420-4B2A-8F38-D1502DA796F9}" sibTransId="{34D2E5EE-E032-485E-8EC6-28A60C099C76}"/>
    <dgm:cxn modelId="{B8F8F17B-34AF-4867-A3C9-DDE8FB957888}" srcId="{E564556C-880C-44AD-9681-2AF07F4CFA71}" destId="{C44A9887-E27A-4798-B58C-1C72873B6ACF}" srcOrd="2" destOrd="0" parTransId="{73FC3AC4-8FCE-4D62-B2E1-A4054AF43B16}" sibTransId="{DD7BF1C7-00AA-4257-ADAC-34BF093350A4}"/>
    <dgm:cxn modelId="{0C1649B6-3D54-4D9E-AD14-B76EE1B16A00}" type="presOf" srcId="{02888C12-C07E-4F54-A53D-FC3E78703C2E}" destId="{39D0C80F-9FE6-4F27-90AD-FF208F3631C9}" srcOrd="0" destOrd="0" presId="urn:microsoft.com/office/officeart/2005/8/layout/rings+Icon"/>
    <dgm:cxn modelId="{D191E0B9-A1D4-4211-AFCF-9473ABF8DE22}" srcId="{E564556C-880C-44AD-9681-2AF07F4CFA71}" destId="{02888C12-C07E-4F54-A53D-FC3E78703C2E}" srcOrd="0" destOrd="0" parTransId="{A7B14DF3-83BF-49A1-8193-9026799E9164}" sibTransId="{BE77F6EF-0ECD-4CED-8F78-45DF41396B9C}"/>
    <dgm:cxn modelId="{E89C8BBD-3942-4D79-9719-8573C6DA2E40}" type="presOf" srcId="{A050F54C-575B-4B3B-A27F-1F288E16FB88}" destId="{328BBCC6-B75A-45A5-B227-F93503B314DE}" srcOrd="0" destOrd="0" presId="urn:microsoft.com/office/officeart/2005/8/layout/rings+Icon"/>
    <dgm:cxn modelId="{A52F9BE5-6A8F-4D76-8E51-E579C17DE3C5}" type="presOf" srcId="{E564556C-880C-44AD-9681-2AF07F4CFA71}" destId="{D6B05ADE-ABC7-4749-B43D-44D9519C47E4}" srcOrd="0" destOrd="0" presId="urn:microsoft.com/office/officeart/2005/8/layout/rings+Icon"/>
    <dgm:cxn modelId="{241958F5-54A4-41F9-96B1-8A1186A920FF}" type="presParOf" srcId="{D6B05ADE-ABC7-4749-B43D-44D9519C47E4}" destId="{39D0C80F-9FE6-4F27-90AD-FF208F3631C9}" srcOrd="0" destOrd="0" presId="urn:microsoft.com/office/officeart/2005/8/layout/rings+Icon"/>
    <dgm:cxn modelId="{228E1BFA-F71F-457C-BC1C-E2F8E3D66E2E}" type="presParOf" srcId="{D6B05ADE-ABC7-4749-B43D-44D9519C47E4}" destId="{328BBCC6-B75A-45A5-B227-F93503B314DE}" srcOrd="1" destOrd="0" presId="urn:microsoft.com/office/officeart/2005/8/layout/rings+Icon"/>
    <dgm:cxn modelId="{18DFFAD0-4D08-43A2-8336-FE9CAB231DA0}" type="presParOf" srcId="{D6B05ADE-ABC7-4749-B43D-44D9519C47E4}" destId="{39FBEA4B-2FC7-4A5B-81A5-50A5007EA7C3}" srcOrd="2" destOrd="0" presId="urn:microsoft.com/office/officeart/2005/8/layout/rings+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7661F9-56D3-4F4F-9863-AFBB72E900C2}">
      <dsp:nvSpPr>
        <dsp:cNvPr id="0" name=""/>
        <dsp:cNvSpPr/>
      </dsp:nvSpPr>
      <dsp:spPr>
        <a:xfrm>
          <a:off x="0" y="716392"/>
          <a:ext cx="2161952" cy="1080976"/>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48260" rIns="72390" bIns="48260" numCol="1" spcCol="1270" anchor="ctr" anchorCtr="0">
          <a:noAutofit/>
        </a:bodyPr>
        <a:lstStyle/>
        <a:p>
          <a:pPr marL="0" lvl="0" indent="0" algn="ctr" defTabSz="1689100">
            <a:lnSpc>
              <a:spcPct val="90000"/>
            </a:lnSpc>
            <a:spcBef>
              <a:spcPct val="0"/>
            </a:spcBef>
            <a:spcAft>
              <a:spcPct val="35000"/>
            </a:spcAft>
            <a:buNone/>
          </a:pPr>
          <a:r>
            <a:rPr lang="en-US" sz="3800" kern="1200" dirty="0"/>
            <a:t>Html </a:t>
          </a:r>
        </a:p>
      </dsp:txBody>
      <dsp:txXfrm>
        <a:off x="31661" y="748053"/>
        <a:ext cx="2098630" cy="1017654"/>
      </dsp:txXfrm>
    </dsp:sp>
    <dsp:sp modelId="{A5339436-FA91-449F-A781-F0664DA39FC3}">
      <dsp:nvSpPr>
        <dsp:cNvPr id="0" name=""/>
        <dsp:cNvSpPr/>
      </dsp:nvSpPr>
      <dsp:spPr>
        <a:xfrm>
          <a:off x="2703364" y="702966"/>
          <a:ext cx="2161952" cy="1080976"/>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48260" rIns="72390" bIns="48260" numCol="1" spcCol="1270" anchor="ctr" anchorCtr="0">
          <a:noAutofit/>
        </a:bodyPr>
        <a:lstStyle/>
        <a:p>
          <a:pPr marL="0" lvl="0" indent="0" algn="ctr" defTabSz="1689100">
            <a:lnSpc>
              <a:spcPct val="90000"/>
            </a:lnSpc>
            <a:spcBef>
              <a:spcPct val="0"/>
            </a:spcBef>
            <a:spcAft>
              <a:spcPct val="35000"/>
            </a:spcAft>
            <a:buNone/>
          </a:pPr>
          <a:r>
            <a:rPr lang="en-US" sz="3800" kern="1200" dirty="0" err="1">
              <a:solidFill>
                <a:schemeClr val="bg2">
                  <a:lumMod val="50000"/>
                </a:schemeClr>
              </a:solidFill>
            </a:rPr>
            <a:t>Css</a:t>
          </a:r>
          <a:endParaRPr lang="en-US" sz="3800" kern="1200" dirty="0">
            <a:solidFill>
              <a:schemeClr val="bg2">
                <a:lumMod val="50000"/>
              </a:schemeClr>
            </a:solidFill>
          </a:endParaRPr>
        </a:p>
      </dsp:txBody>
      <dsp:txXfrm>
        <a:off x="2735025" y="734627"/>
        <a:ext cx="2098630" cy="1017654"/>
      </dsp:txXfrm>
    </dsp:sp>
    <dsp:sp modelId="{FF88DF9C-CF90-465B-BA6D-5D20C60A3013}">
      <dsp:nvSpPr>
        <dsp:cNvPr id="0" name=""/>
        <dsp:cNvSpPr/>
      </dsp:nvSpPr>
      <dsp:spPr>
        <a:xfrm>
          <a:off x="5406728" y="702966"/>
          <a:ext cx="2161952" cy="1080976"/>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48260" rIns="72390" bIns="48260" numCol="1" spcCol="1270" anchor="ctr" anchorCtr="0">
          <a:noAutofit/>
        </a:bodyPr>
        <a:lstStyle/>
        <a:p>
          <a:pPr marL="0" lvl="0" indent="0" algn="ctr" defTabSz="1689100">
            <a:lnSpc>
              <a:spcPct val="90000"/>
            </a:lnSpc>
            <a:spcBef>
              <a:spcPct val="0"/>
            </a:spcBef>
            <a:spcAft>
              <a:spcPct val="35000"/>
            </a:spcAft>
            <a:buNone/>
          </a:pPr>
          <a:r>
            <a:rPr lang="en-US" sz="3800" kern="1200" dirty="0"/>
            <a:t>JavaScript </a:t>
          </a:r>
        </a:p>
      </dsp:txBody>
      <dsp:txXfrm>
        <a:off x="5438389" y="734627"/>
        <a:ext cx="2098630" cy="10176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F044D7-B708-4F1C-B27B-87DE288E753B}">
      <dsp:nvSpPr>
        <dsp:cNvPr id="0" name=""/>
        <dsp:cNvSpPr/>
      </dsp:nvSpPr>
      <dsp:spPr>
        <a:xfrm>
          <a:off x="625" y="896475"/>
          <a:ext cx="1464160" cy="732080"/>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45720" rIns="68580" bIns="45720" numCol="1" spcCol="1270" anchor="ctr" anchorCtr="0">
          <a:noAutofit/>
        </a:bodyPr>
        <a:lstStyle/>
        <a:p>
          <a:pPr marL="0" lvl="0" indent="0" algn="ctr" defTabSz="1600200">
            <a:lnSpc>
              <a:spcPct val="90000"/>
            </a:lnSpc>
            <a:spcBef>
              <a:spcPct val="0"/>
            </a:spcBef>
            <a:spcAft>
              <a:spcPct val="35000"/>
            </a:spcAft>
            <a:buNone/>
          </a:pPr>
          <a:r>
            <a:rPr lang="en-US" sz="3600" kern="1200" dirty="0" err="1"/>
            <a:t>mysql</a:t>
          </a:r>
          <a:r>
            <a:rPr lang="en-US" sz="3600" kern="1200" dirty="0"/>
            <a:t> </a:t>
          </a:r>
        </a:p>
      </dsp:txBody>
      <dsp:txXfrm>
        <a:off x="22067" y="917917"/>
        <a:ext cx="1421276" cy="689196"/>
      </dsp:txXfrm>
    </dsp:sp>
    <dsp:sp modelId="{5F31CF3E-7256-4B62-B315-65BC28F0D9B7}">
      <dsp:nvSpPr>
        <dsp:cNvPr id="0" name=""/>
        <dsp:cNvSpPr/>
      </dsp:nvSpPr>
      <dsp:spPr>
        <a:xfrm>
          <a:off x="1830826" y="896475"/>
          <a:ext cx="1464160" cy="732080"/>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45720" rIns="68580" bIns="45720" numCol="1" spcCol="1270" anchor="ctr" anchorCtr="0">
          <a:noAutofit/>
        </a:bodyPr>
        <a:lstStyle/>
        <a:p>
          <a:pPr marL="0" lvl="0" indent="0" algn="ctr" defTabSz="1600200">
            <a:lnSpc>
              <a:spcPct val="90000"/>
            </a:lnSpc>
            <a:spcBef>
              <a:spcPct val="0"/>
            </a:spcBef>
            <a:spcAft>
              <a:spcPct val="35000"/>
            </a:spcAft>
            <a:buNone/>
          </a:pPr>
          <a:r>
            <a:rPr lang="en-US" sz="3600" kern="1200"/>
            <a:t>php</a:t>
          </a:r>
        </a:p>
      </dsp:txBody>
      <dsp:txXfrm>
        <a:off x="1852268" y="917917"/>
        <a:ext cx="1421276" cy="689196"/>
      </dsp:txXfrm>
    </dsp:sp>
    <dsp:sp modelId="{1481F4A7-B35A-4404-98EA-F8D8EBB320DE}">
      <dsp:nvSpPr>
        <dsp:cNvPr id="0" name=""/>
        <dsp:cNvSpPr/>
      </dsp:nvSpPr>
      <dsp:spPr>
        <a:xfrm>
          <a:off x="3661027" y="896475"/>
          <a:ext cx="1464160" cy="732080"/>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45720" rIns="68580" bIns="45720" numCol="1" spcCol="1270" anchor="ctr" anchorCtr="0">
          <a:noAutofit/>
        </a:bodyPr>
        <a:lstStyle/>
        <a:p>
          <a:pPr marL="0" lvl="0" indent="0" algn="ctr" defTabSz="1600200">
            <a:lnSpc>
              <a:spcPct val="90000"/>
            </a:lnSpc>
            <a:spcBef>
              <a:spcPct val="0"/>
            </a:spcBef>
            <a:spcAft>
              <a:spcPct val="35000"/>
            </a:spcAft>
            <a:buNone/>
          </a:pPr>
          <a:r>
            <a:rPr lang="en-US" sz="3600" kern="1200" dirty="0" err="1"/>
            <a:t>xampp</a:t>
          </a:r>
          <a:r>
            <a:rPr lang="en-US" sz="3600" kern="1200" dirty="0"/>
            <a:t> </a:t>
          </a:r>
        </a:p>
      </dsp:txBody>
      <dsp:txXfrm>
        <a:off x="3682469" y="917917"/>
        <a:ext cx="1421276" cy="6891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83C9F0-645F-4A54-AF37-9326A0D12287}">
      <dsp:nvSpPr>
        <dsp:cNvPr id="0" name=""/>
        <dsp:cNvSpPr/>
      </dsp:nvSpPr>
      <dsp:spPr>
        <a:xfrm>
          <a:off x="3707357" y="267856"/>
          <a:ext cx="6271726" cy="6144836"/>
        </a:xfrm>
        <a:blipFill>
          <a:blip xmlns:r="http://schemas.openxmlformats.org/officeDocument/2006/relationships" r:embed="rId1">
            <a:alphaModFix amt="50000"/>
            <a:extLst>
              <a:ext uri="{BEBA8EAE-BF5A-486C-A8C5-ECC9F3942E4B}">
                <a14:imgProps xmlns:a14="http://schemas.microsoft.com/office/drawing/2010/main">
                  <a14:imgLayer r:embed="rId2"/>
                </a14:imgProps>
              </a:ext>
              <a:ext uri="{28A0092B-C50C-407E-A947-70E740481C1C}">
                <a14:useLocalDpi xmlns:a14="http://schemas.microsoft.com/office/drawing/2010/main" val="0"/>
              </a:ext>
            </a:extLst>
          </a:blip>
          <a:srcRect/>
          <a:stretch>
            <a:fillRect l="-25000" r="-25000"/>
          </a:stretch>
        </a:blipFill>
        <a:ln w="12700" cap="flat" cmpd="sng" algn="ctr">
          <a:solidFill>
            <a:scrgbClr r="0" g="0" b="0"/>
          </a:solidFill>
          <a:prstDash val="solid"/>
          <a:miter lim="800000"/>
          <a:extLst>
            <a:ext uri="{C807C97D-BFC1-408E-A445-0C87EB9F89A2}">
              <ask:lineSketchStyleProps xmlns:ask="http://schemas.microsoft.com/office/drawing/2018/sketchyshapes">
                <ask:type>
                  <ask:lineSketchFreehand/>
                </ask:type>
              </ask:lineSketchStyleProps>
            </a:ext>
          </a:extLst>
        </a:ln>
        <a:effectLst/>
      </dsp:spPr>
      <dsp:style>
        <a:lnRef idx="2">
          <a:scrgbClr r="0" g="0" b="0"/>
        </a:lnRef>
        <a:fillRef idx="1">
          <a:scrgbClr r="0" g="0" b="0"/>
        </a:fillRef>
        <a:effectRef idx="0">
          <a:scrgbClr r="0" g="0" b="0"/>
        </a:effectRef>
        <a:fontRef idx="minor"/>
      </dsp:style>
    </dsp:sp>
    <dsp:sp modelId="{7A226B2C-9652-40B7-A6A2-BEDAF906AC84}">
      <dsp:nvSpPr>
        <dsp:cNvPr id="0" name=""/>
        <dsp:cNvSpPr/>
      </dsp:nvSpPr>
      <dsp:spPr>
        <a:xfrm>
          <a:off x="3497580" y="3588448"/>
          <a:ext cx="3291840" cy="169735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889250">
            <a:lnSpc>
              <a:spcPct val="90000"/>
            </a:lnSpc>
            <a:spcBef>
              <a:spcPct val="0"/>
            </a:spcBef>
            <a:spcAft>
              <a:spcPct val="35000"/>
            </a:spcAft>
            <a:buNone/>
          </a:pPr>
          <a:r>
            <a:rPr lang="en-US" sz="6500" kern="1200" dirty="0"/>
            <a:t>.</a:t>
          </a:r>
        </a:p>
      </dsp:txBody>
      <dsp:txXfrm>
        <a:off x="3497580" y="3588448"/>
        <a:ext cx="3291840" cy="16973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D0C80F-9FE6-4F27-90AD-FF208F3631C9}">
      <dsp:nvSpPr>
        <dsp:cNvPr id="0" name=""/>
        <dsp:cNvSpPr/>
      </dsp:nvSpPr>
      <dsp:spPr>
        <a:xfrm>
          <a:off x="0" y="434954"/>
          <a:ext cx="2722302" cy="2338653"/>
        </a:xfrm>
        <a:prstGeom prst="ellipse">
          <a:avLst/>
        </a:prstGeom>
        <a:solidFill>
          <a:schemeClr val="accent3">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Heba Maher</a:t>
          </a:r>
        </a:p>
      </dsp:txBody>
      <dsp:txXfrm>
        <a:off x="398672" y="777442"/>
        <a:ext cx="1924958" cy="1653677"/>
      </dsp:txXfrm>
    </dsp:sp>
    <dsp:sp modelId="{328BBCC6-B75A-45A5-B227-F93503B314DE}">
      <dsp:nvSpPr>
        <dsp:cNvPr id="0" name=""/>
        <dsp:cNvSpPr/>
      </dsp:nvSpPr>
      <dsp:spPr>
        <a:xfrm>
          <a:off x="2694134" y="2154762"/>
          <a:ext cx="2739759" cy="2221239"/>
        </a:xfrm>
        <a:prstGeom prst="ellipse">
          <a:avLst/>
        </a:prstGeom>
        <a:solidFill>
          <a:schemeClr val="accent3">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err="1"/>
            <a:t>Nourhan</a:t>
          </a:r>
          <a:r>
            <a:rPr lang="en-US" sz="3600" kern="1200" dirty="0"/>
            <a:t> Ayman </a:t>
          </a:r>
        </a:p>
      </dsp:txBody>
      <dsp:txXfrm>
        <a:off x="3095362" y="2480055"/>
        <a:ext cx="1937303" cy="1570653"/>
      </dsp:txXfrm>
    </dsp:sp>
    <dsp:sp modelId="{39FBEA4B-2FC7-4A5B-81A5-50A5007EA7C3}">
      <dsp:nvSpPr>
        <dsp:cNvPr id="0" name=""/>
        <dsp:cNvSpPr/>
      </dsp:nvSpPr>
      <dsp:spPr>
        <a:xfrm>
          <a:off x="5433523" y="493498"/>
          <a:ext cx="2694476" cy="2399440"/>
        </a:xfrm>
        <a:prstGeom prst="ellipse">
          <a:avLst/>
        </a:prstGeom>
        <a:solidFill>
          <a:schemeClr val="accent3">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Heba Adel </a:t>
          </a:r>
        </a:p>
      </dsp:txBody>
      <dsp:txXfrm>
        <a:off x="5828120" y="844888"/>
        <a:ext cx="1905282" cy="169666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6969C88-B244-455D-A017-012B25B1ACDD}" type="datetimeFigureOut">
              <a:rPr lang="en-US" smtClean="0"/>
              <a:t>12/26/2023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961544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969C88-B244-455D-A017-012B25B1ACDD}" type="datetimeFigureOut">
              <a:rPr lang="en-US" smtClean="0"/>
              <a:t>12/26/2023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949715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969C88-B244-455D-A017-012B25B1ACDD}" type="datetimeFigureOut">
              <a:rPr lang="en-US" smtClean="0"/>
              <a:t>12/26/2023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853311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969C88-B244-455D-A017-012B25B1ACDD}" type="datetimeFigureOut">
              <a:rPr lang="en-US" smtClean="0"/>
              <a:t>12/26/2023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685763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969C88-B244-455D-A017-012B25B1ACDD}" type="datetimeFigureOut">
              <a:rPr lang="en-US" smtClean="0"/>
              <a:t>12/26/2023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861813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969C88-B244-455D-A017-012B25B1ACDD}" type="datetimeFigureOut">
              <a:rPr lang="en-US" smtClean="0"/>
              <a:t>12/26/2023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038518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969C88-B244-455D-A017-012B25B1ACDD}" type="datetimeFigureOut">
              <a:rPr lang="en-US" smtClean="0"/>
              <a:t>12/26/2023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586026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6969C88-B244-455D-A017-012B25B1ACDD}" type="datetimeFigureOut">
              <a:rPr lang="en-US" smtClean="0"/>
              <a:t>12/26/2023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552947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969C88-B244-455D-A017-012B25B1ACDD}" type="datetimeFigureOut">
              <a:rPr lang="en-US" smtClean="0"/>
              <a:t>12/26/2023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583448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969C88-B244-455D-A017-012B25B1ACDD}" type="datetimeFigureOut">
              <a:rPr lang="en-US" smtClean="0"/>
              <a:t>12/26/2023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303336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969C88-B244-455D-A017-012B25B1ACDD}" type="datetimeFigureOut">
              <a:rPr lang="en-US" smtClean="0"/>
              <a:t>12/26/2023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542028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969C88-B244-455D-A017-012B25B1ACDD}" type="datetimeFigureOut">
              <a:rPr lang="en-US" smtClean="0"/>
              <a:pPr/>
              <a:t>12/26/2023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2185845293"/>
      </p:ext>
    </p:extLst>
  </p:cSld>
  <p:clrMap bg1="dk1" tx1="lt1" bg2="dk2" tx2="lt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DA3C418-758E-4180-A5D0-8655D680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8C8EF06-5EC3-4883-AFAF-D74FF4655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5135971" cy="687164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uilding with a balcony&#10;&#10;Description automatically generated">
            <a:extLst>
              <a:ext uri="{FF2B5EF4-FFF2-40B4-BE49-F238E27FC236}">
                <a16:creationId xmlns:a16="http://schemas.microsoft.com/office/drawing/2014/main" id="{77722746-9106-71E0-6E73-84EF691C5B5E}"/>
              </a:ext>
            </a:extLst>
          </p:cNvPr>
          <p:cNvPicPr>
            <a:picLocks noChangeAspect="1"/>
          </p:cNvPicPr>
          <p:nvPr/>
        </p:nvPicPr>
        <p:blipFill rotWithShape="1">
          <a:blip r:embed="rId2">
            <a:extLst>
              <a:ext uri="{28A0092B-C50C-407E-A947-70E740481C1C}">
                <a14:useLocalDpi xmlns:a14="http://schemas.microsoft.com/office/drawing/2010/main" val="0"/>
              </a:ext>
            </a:extLst>
          </a:blip>
          <a:srcRect l="3261" r="17270"/>
          <a:stretch/>
        </p:blipFill>
        <p:spPr>
          <a:xfrm>
            <a:off x="2915455" y="10"/>
            <a:ext cx="9276545" cy="6857990"/>
          </a:xfrm>
          <a:custGeom>
            <a:avLst/>
            <a:gdLst/>
            <a:ahLst/>
            <a:cxnLst/>
            <a:rect l="l" t="t" r="r" b="b"/>
            <a:pathLst>
              <a:path w="9276545" h="6871647">
                <a:moveTo>
                  <a:pt x="9276545" y="0"/>
                </a:moveTo>
                <a:lnTo>
                  <a:pt x="9276545" y="6858000"/>
                </a:lnTo>
                <a:lnTo>
                  <a:pt x="1546051" y="6871647"/>
                </a:lnTo>
                <a:lnTo>
                  <a:pt x="1535751" y="6828910"/>
                </a:lnTo>
                <a:cubicBezTo>
                  <a:pt x="1530460" y="6775140"/>
                  <a:pt x="1515370" y="6618042"/>
                  <a:pt x="1514301" y="6549029"/>
                </a:cubicBezTo>
                <a:cubicBezTo>
                  <a:pt x="1518045" y="6491396"/>
                  <a:pt x="1528503" y="6450608"/>
                  <a:pt x="1529339" y="6414828"/>
                </a:cubicBezTo>
                <a:cubicBezTo>
                  <a:pt x="1525062" y="6359280"/>
                  <a:pt x="1502062" y="6307149"/>
                  <a:pt x="1493941" y="6268848"/>
                </a:cubicBezTo>
                <a:cubicBezTo>
                  <a:pt x="1502669" y="6254191"/>
                  <a:pt x="1469920" y="6200171"/>
                  <a:pt x="1480613" y="6185025"/>
                </a:cubicBezTo>
                <a:cubicBezTo>
                  <a:pt x="1481020" y="6164522"/>
                  <a:pt x="1458164" y="6060790"/>
                  <a:pt x="1443364" y="6018360"/>
                </a:cubicBezTo>
                <a:cubicBezTo>
                  <a:pt x="1426694" y="5970758"/>
                  <a:pt x="1390307" y="5920074"/>
                  <a:pt x="1380584" y="5899407"/>
                </a:cubicBezTo>
                <a:cubicBezTo>
                  <a:pt x="1370860" y="5878740"/>
                  <a:pt x="1392244" y="5920877"/>
                  <a:pt x="1385023" y="5894356"/>
                </a:cubicBezTo>
                <a:cubicBezTo>
                  <a:pt x="1377800" y="5867835"/>
                  <a:pt x="1345702" y="5770498"/>
                  <a:pt x="1337254" y="5740279"/>
                </a:cubicBezTo>
                <a:cubicBezTo>
                  <a:pt x="1353956" y="5738860"/>
                  <a:pt x="1323673" y="5722040"/>
                  <a:pt x="1334321" y="5713042"/>
                </a:cubicBezTo>
                <a:cubicBezTo>
                  <a:pt x="1343675" y="5706701"/>
                  <a:pt x="1336672" y="5700118"/>
                  <a:pt x="1335877" y="5692870"/>
                </a:cubicBezTo>
                <a:cubicBezTo>
                  <a:pt x="1343201" y="5683812"/>
                  <a:pt x="1329617" y="5652064"/>
                  <a:pt x="1319978" y="5643427"/>
                </a:cubicBezTo>
                <a:cubicBezTo>
                  <a:pt x="1286551" y="5622177"/>
                  <a:pt x="1310947" y="5579803"/>
                  <a:pt x="1285321" y="5562271"/>
                </a:cubicBezTo>
                <a:cubicBezTo>
                  <a:pt x="1281540" y="5556238"/>
                  <a:pt x="1279983" y="5550455"/>
                  <a:pt x="1279815" y="5544867"/>
                </a:cubicBezTo>
                <a:lnTo>
                  <a:pt x="1282507" y="5529404"/>
                </a:lnTo>
                <a:lnTo>
                  <a:pt x="1289604" y="5525378"/>
                </a:lnTo>
                <a:lnTo>
                  <a:pt x="1287766" y="5515726"/>
                </a:lnTo>
                <a:lnTo>
                  <a:pt x="1288829" y="5513051"/>
                </a:lnTo>
                <a:cubicBezTo>
                  <a:pt x="1290896" y="5507946"/>
                  <a:pt x="1292688" y="5502897"/>
                  <a:pt x="1293373" y="5497833"/>
                </a:cubicBezTo>
                <a:cubicBezTo>
                  <a:pt x="1288690" y="5483829"/>
                  <a:pt x="1272696" y="5459278"/>
                  <a:pt x="1260736" y="5429027"/>
                </a:cubicBezTo>
                <a:cubicBezTo>
                  <a:pt x="1238579" y="5396416"/>
                  <a:pt x="1238884" y="5351600"/>
                  <a:pt x="1221610" y="5316328"/>
                </a:cubicBezTo>
                <a:lnTo>
                  <a:pt x="1216099" y="5309330"/>
                </a:lnTo>
                <a:lnTo>
                  <a:pt x="1217278" y="5279477"/>
                </a:lnTo>
                <a:cubicBezTo>
                  <a:pt x="1221588" y="5274318"/>
                  <a:pt x="1222716" y="5266940"/>
                  <a:pt x="1218469" y="5260597"/>
                </a:cubicBezTo>
                <a:lnTo>
                  <a:pt x="1206220" y="5152555"/>
                </a:lnTo>
                <a:cubicBezTo>
                  <a:pt x="1205294" y="5116878"/>
                  <a:pt x="1196908" y="5101727"/>
                  <a:pt x="1212921" y="5046536"/>
                </a:cubicBezTo>
                <a:cubicBezTo>
                  <a:pt x="1234138" y="4987918"/>
                  <a:pt x="1204801" y="4903116"/>
                  <a:pt x="1212183" y="4837345"/>
                </a:cubicBezTo>
                <a:cubicBezTo>
                  <a:pt x="1183151" y="4802424"/>
                  <a:pt x="1209228" y="4821062"/>
                  <a:pt x="1202048" y="4784195"/>
                </a:cubicBezTo>
                <a:cubicBezTo>
                  <a:pt x="1202483" y="4760878"/>
                  <a:pt x="1202919" y="4737561"/>
                  <a:pt x="1203354" y="4714245"/>
                </a:cubicBezTo>
                <a:lnTo>
                  <a:pt x="1201502" y="4700836"/>
                </a:lnTo>
                <a:lnTo>
                  <a:pt x="1194919" y="4697224"/>
                </a:lnTo>
                <a:lnTo>
                  <a:pt x="1187792" y="4677162"/>
                </a:lnTo>
                <a:cubicBezTo>
                  <a:pt x="1186060" y="4669625"/>
                  <a:pt x="1185291" y="4661478"/>
                  <a:pt x="1186080" y="4652429"/>
                </a:cubicBezTo>
                <a:cubicBezTo>
                  <a:pt x="1199189" y="4622456"/>
                  <a:pt x="1167081" y="4571771"/>
                  <a:pt x="1184722" y="4534840"/>
                </a:cubicBezTo>
                <a:cubicBezTo>
                  <a:pt x="1182407" y="4499077"/>
                  <a:pt x="1175424" y="4460227"/>
                  <a:pt x="1172188" y="4437851"/>
                </a:cubicBezTo>
                <a:cubicBezTo>
                  <a:pt x="1161331" y="4428466"/>
                  <a:pt x="1178123" y="4398274"/>
                  <a:pt x="1165306" y="4400581"/>
                </a:cubicBezTo>
                <a:cubicBezTo>
                  <a:pt x="1171061" y="4389819"/>
                  <a:pt x="1173552" y="4346771"/>
                  <a:pt x="1168602" y="4335651"/>
                </a:cubicBezTo>
                <a:lnTo>
                  <a:pt x="1178384" y="4280215"/>
                </a:lnTo>
                <a:lnTo>
                  <a:pt x="1177294" y="4274660"/>
                </a:lnTo>
                <a:cubicBezTo>
                  <a:pt x="1177138" y="4268882"/>
                  <a:pt x="1177520" y="4251103"/>
                  <a:pt x="1177448" y="4245552"/>
                </a:cubicBezTo>
                <a:cubicBezTo>
                  <a:pt x="1177252" y="4244155"/>
                  <a:pt x="1177058" y="4242757"/>
                  <a:pt x="1176863" y="4241361"/>
                </a:cubicBezTo>
                <a:lnTo>
                  <a:pt x="1162386" y="4207167"/>
                </a:lnTo>
                <a:cubicBezTo>
                  <a:pt x="1162950" y="4202536"/>
                  <a:pt x="1174655" y="4199565"/>
                  <a:pt x="1174343" y="4192380"/>
                </a:cubicBezTo>
                <a:lnTo>
                  <a:pt x="1160516" y="4164062"/>
                </a:lnTo>
                <a:lnTo>
                  <a:pt x="1161365" y="4158623"/>
                </a:lnTo>
                <a:lnTo>
                  <a:pt x="1144878" y="4076261"/>
                </a:lnTo>
                <a:lnTo>
                  <a:pt x="1123687" y="4005692"/>
                </a:lnTo>
                <a:lnTo>
                  <a:pt x="1096720" y="3754257"/>
                </a:lnTo>
                <a:cubicBezTo>
                  <a:pt x="1083618" y="3639924"/>
                  <a:pt x="1064313" y="3636659"/>
                  <a:pt x="1047682" y="3517638"/>
                </a:cubicBezTo>
                <a:cubicBezTo>
                  <a:pt x="1048550" y="3477187"/>
                  <a:pt x="1049418" y="3436735"/>
                  <a:pt x="1050285" y="3396284"/>
                </a:cubicBezTo>
                <a:lnTo>
                  <a:pt x="1030166" y="3320814"/>
                </a:lnTo>
                <a:lnTo>
                  <a:pt x="1034128" y="3260443"/>
                </a:lnTo>
                <a:lnTo>
                  <a:pt x="1007751" y="3198916"/>
                </a:lnTo>
                <a:cubicBezTo>
                  <a:pt x="1003323" y="3193074"/>
                  <a:pt x="1001150" y="3187393"/>
                  <a:pt x="1000384" y="3181839"/>
                </a:cubicBezTo>
                <a:cubicBezTo>
                  <a:pt x="1000734" y="3176675"/>
                  <a:pt x="1001085" y="3171511"/>
                  <a:pt x="1001435" y="3166346"/>
                </a:cubicBezTo>
                <a:lnTo>
                  <a:pt x="968918" y="3112638"/>
                </a:lnTo>
                <a:cubicBezTo>
                  <a:pt x="957125" y="3092489"/>
                  <a:pt x="955617" y="3065232"/>
                  <a:pt x="934483" y="3031628"/>
                </a:cubicBezTo>
                <a:cubicBezTo>
                  <a:pt x="914631" y="2997037"/>
                  <a:pt x="908933" y="3005661"/>
                  <a:pt x="879229" y="2948196"/>
                </a:cubicBezTo>
                <a:cubicBezTo>
                  <a:pt x="850845" y="2897154"/>
                  <a:pt x="820829" y="2806798"/>
                  <a:pt x="798666" y="2761198"/>
                </a:cubicBezTo>
                <a:cubicBezTo>
                  <a:pt x="773970" y="2714562"/>
                  <a:pt x="758278" y="2715446"/>
                  <a:pt x="746962" y="2694939"/>
                </a:cubicBezTo>
                <a:lnTo>
                  <a:pt x="712796" y="2614779"/>
                </a:lnTo>
                <a:lnTo>
                  <a:pt x="697701" y="2600020"/>
                </a:lnTo>
                <a:cubicBezTo>
                  <a:pt x="697743" y="2598787"/>
                  <a:pt x="697784" y="2597555"/>
                  <a:pt x="697823" y="2596321"/>
                </a:cubicBezTo>
                <a:lnTo>
                  <a:pt x="679645" y="2572602"/>
                </a:lnTo>
                <a:lnTo>
                  <a:pt x="680789" y="2571831"/>
                </a:lnTo>
                <a:cubicBezTo>
                  <a:pt x="682946" y="2569560"/>
                  <a:pt x="683757" y="2566863"/>
                  <a:pt x="681771" y="2563200"/>
                </a:cubicBezTo>
                <a:cubicBezTo>
                  <a:pt x="705290" y="2562299"/>
                  <a:pt x="688388" y="2558438"/>
                  <a:pt x="680456" y="2547723"/>
                </a:cubicBezTo>
                <a:cubicBezTo>
                  <a:pt x="679482" y="2534148"/>
                  <a:pt x="677183" y="2493617"/>
                  <a:pt x="675922" y="2481749"/>
                </a:cubicBezTo>
                <a:lnTo>
                  <a:pt x="672894" y="2476509"/>
                </a:lnTo>
                <a:lnTo>
                  <a:pt x="673143" y="2476297"/>
                </a:lnTo>
                <a:cubicBezTo>
                  <a:pt x="673152" y="2474932"/>
                  <a:pt x="672405" y="2473126"/>
                  <a:pt x="670567" y="2470561"/>
                </a:cubicBezTo>
                <a:lnTo>
                  <a:pt x="667369" y="2466951"/>
                </a:lnTo>
                <a:lnTo>
                  <a:pt x="661495" y="2456785"/>
                </a:lnTo>
                <a:cubicBezTo>
                  <a:pt x="661510" y="2455387"/>
                  <a:pt x="661525" y="2453987"/>
                  <a:pt x="661540" y="2452588"/>
                </a:cubicBezTo>
                <a:lnTo>
                  <a:pt x="664540" y="2449913"/>
                </a:lnTo>
                <a:lnTo>
                  <a:pt x="663581" y="2449129"/>
                </a:lnTo>
                <a:cubicBezTo>
                  <a:pt x="653014" y="2444453"/>
                  <a:pt x="642406" y="2445872"/>
                  <a:pt x="663129" y="2426579"/>
                </a:cubicBezTo>
                <a:cubicBezTo>
                  <a:pt x="643271" y="2414167"/>
                  <a:pt x="657229" y="2404769"/>
                  <a:pt x="650205" y="2379928"/>
                </a:cubicBezTo>
                <a:cubicBezTo>
                  <a:pt x="634911" y="2374359"/>
                  <a:pt x="634260" y="2365346"/>
                  <a:pt x="638008" y="2354824"/>
                </a:cubicBezTo>
                <a:cubicBezTo>
                  <a:pt x="621083" y="2334576"/>
                  <a:pt x="620949" y="2310146"/>
                  <a:pt x="609851" y="2284299"/>
                </a:cubicBezTo>
                <a:lnTo>
                  <a:pt x="585585" y="2155739"/>
                </a:lnTo>
                <a:lnTo>
                  <a:pt x="581391" y="2152892"/>
                </a:lnTo>
                <a:cubicBezTo>
                  <a:pt x="578821" y="2150768"/>
                  <a:pt x="577525" y="2149149"/>
                  <a:pt x="577083" y="2147807"/>
                </a:cubicBezTo>
                <a:lnTo>
                  <a:pt x="577251" y="2147544"/>
                </a:lnTo>
                <a:lnTo>
                  <a:pt x="546845" y="2085601"/>
                </a:lnTo>
                <a:cubicBezTo>
                  <a:pt x="538270" y="2073917"/>
                  <a:pt x="486356" y="1955894"/>
                  <a:pt x="470837" y="1931362"/>
                </a:cubicBezTo>
                <a:lnTo>
                  <a:pt x="428154" y="1657167"/>
                </a:lnTo>
                <a:lnTo>
                  <a:pt x="392797" y="1510175"/>
                </a:lnTo>
                <a:cubicBezTo>
                  <a:pt x="380165" y="1504446"/>
                  <a:pt x="369910" y="1451095"/>
                  <a:pt x="372847" y="1440507"/>
                </a:cubicBezTo>
                <a:cubicBezTo>
                  <a:pt x="369015" y="1433783"/>
                  <a:pt x="338503" y="1376212"/>
                  <a:pt x="344479" y="1367690"/>
                </a:cubicBezTo>
                <a:cubicBezTo>
                  <a:pt x="332264" y="1342150"/>
                  <a:pt x="321736" y="1310521"/>
                  <a:pt x="299558" y="1287266"/>
                </a:cubicBezTo>
                <a:cubicBezTo>
                  <a:pt x="277380" y="1264010"/>
                  <a:pt x="259203" y="1269909"/>
                  <a:pt x="243216" y="1249403"/>
                </a:cubicBezTo>
                <a:cubicBezTo>
                  <a:pt x="227230" y="1228898"/>
                  <a:pt x="218454" y="1166841"/>
                  <a:pt x="203639" y="1164232"/>
                </a:cubicBezTo>
                <a:cubicBezTo>
                  <a:pt x="192352" y="1144923"/>
                  <a:pt x="198158" y="1133798"/>
                  <a:pt x="169195" y="1087898"/>
                </a:cubicBezTo>
                <a:cubicBezTo>
                  <a:pt x="139228" y="1002950"/>
                  <a:pt x="140891" y="969630"/>
                  <a:pt x="98775" y="910071"/>
                </a:cubicBezTo>
                <a:cubicBezTo>
                  <a:pt x="45025" y="831068"/>
                  <a:pt x="34038" y="817468"/>
                  <a:pt x="43820" y="712632"/>
                </a:cubicBezTo>
                <a:cubicBezTo>
                  <a:pt x="34816" y="659496"/>
                  <a:pt x="43273" y="613587"/>
                  <a:pt x="44748" y="591246"/>
                </a:cubicBezTo>
                <a:lnTo>
                  <a:pt x="36767" y="546725"/>
                </a:lnTo>
                <a:cubicBezTo>
                  <a:pt x="36093" y="528360"/>
                  <a:pt x="35418" y="509996"/>
                  <a:pt x="34744" y="491632"/>
                </a:cubicBezTo>
                <a:cubicBezTo>
                  <a:pt x="34670" y="458441"/>
                  <a:pt x="29296" y="473054"/>
                  <a:pt x="29222" y="439863"/>
                </a:cubicBezTo>
                <a:cubicBezTo>
                  <a:pt x="29152" y="439762"/>
                  <a:pt x="2578" y="397168"/>
                  <a:pt x="2507" y="397065"/>
                </a:cubicBezTo>
                <a:cubicBezTo>
                  <a:pt x="-7796" y="385479"/>
                  <a:pt x="17492" y="336832"/>
                  <a:pt x="9810" y="317232"/>
                </a:cubicBezTo>
                <a:lnTo>
                  <a:pt x="25323" y="268841"/>
                </a:lnTo>
                <a:cubicBezTo>
                  <a:pt x="20582" y="241406"/>
                  <a:pt x="55391" y="238509"/>
                  <a:pt x="50278" y="195107"/>
                </a:cubicBezTo>
                <a:cubicBezTo>
                  <a:pt x="49891" y="157638"/>
                  <a:pt x="41873" y="124837"/>
                  <a:pt x="47653" y="93413"/>
                </a:cubicBezTo>
                <a:cubicBezTo>
                  <a:pt x="41389" y="80245"/>
                  <a:pt x="38874" y="67990"/>
                  <a:pt x="48323" y="56668"/>
                </a:cubicBezTo>
                <a:cubicBezTo>
                  <a:pt x="46028" y="30349"/>
                  <a:pt x="37896" y="18658"/>
                  <a:pt x="38423" y="5323"/>
                </a:cubicBezTo>
                <a:lnTo>
                  <a:pt x="39875" y="1"/>
                </a:lnTo>
                <a:close/>
              </a:path>
            </a:pathLst>
          </a:custGeom>
        </p:spPr>
      </p:pic>
      <p:sp>
        <p:nvSpPr>
          <p:cNvPr id="2" name="Title 1">
            <a:extLst>
              <a:ext uri="{FF2B5EF4-FFF2-40B4-BE49-F238E27FC236}">
                <a16:creationId xmlns:a16="http://schemas.microsoft.com/office/drawing/2014/main" id="{42CD5D98-CFBD-D445-3E65-BB0DB9E3DA2E}"/>
              </a:ext>
            </a:extLst>
          </p:cNvPr>
          <p:cNvSpPr>
            <a:spLocks noGrp="1"/>
          </p:cNvSpPr>
          <p:nvPr>
            <p:ph type="ctrTitle"/>
          </p:nvPr>
        </p:nvSpPr>
        <p:spPr>
          <a:xfrm>
            <a:off x="521956" y="2521357"/>
            <a:ext cx="3536859" cy="2640247"/>
          </a:xfrm>
        </p:spPr>
        <p:txBody>
          <a:bodyPr>
            <a:normAutofit/>
          </a:bodyPr>
          <a:lstStyle/>
          <a:p>
            <a:pPr algn="l"/>
            <a:r>
              <a:rPr lang="en-US" sz="3600" b="1" i="0" u="none" strike="noStrike" dirty="0">
                <a:solidFill>
                  <a:schemeClr val="tx1">
                    <a:lumMod val="85000"/>
                    <a:lumOff val="15000"/>
                  </a:schemeClr>
                </a:solidFill>
                <a:effectLst/>
                <a:latin typeface="Georgia" panose="02040502050405020303" pitchFamily="18" charset="0"/>
              </a:rPr>
              <a:t>ArchiCraft Engineering.</a:t>
            </a:r>
            <a:br>
              <a:rPr lang="en-US" sz="3600" b="1" i="0" u="none" strike="noStrike" dirty="0">
                <a:solidFill>
                  <a:schemeClr val="tx1">
                    <a:lumMod val="85000"/>
                    <a:lumOff val="15000"/>
                  </a:schemeClr>
                </a:solidFill>
                <a:effectLst/>
                <a:latin typeface="Georgia" panose="02040502050405020303" pitchFamily="18" charset="0"/>
              </a:rPr>
            </a:br>
            <a:br>
              <a:rPr lang="en-US" sz="3600" dirty="0">
                <a:solidFill>
                  <a:schemeClr val="tx1">
                    <a:lumMod val="85000"/>
                    <a:lumOff val="15000"/>
                  </a:schemeClr>
                </a:solidFill>
              </a:rPr>
            </a:br>
            <a:endParaRPr lang="en-US" sz="3600" dirty="0">
              <a:solidFill>
                <a:schemeClr val="tx1">
                  <a:lumMod val="85000"/>
                  <a:lumOff val="15000"/>
                </a:schemeClr>
              </a:solidFill>
            </a:endParaRPr>
          </a:p>
        </p:txBody>
      </p:sp>
      <p:sp>
        <p:nvSpPr>
          <p:cNvPr id="3" name="Subtitle 2">
            <a:extLst>
              <a:ext uri="{FF2B5EF4-FFF2-40B4-BE49-F238E27FC236}">
                <a16:creationId xmlns:a16="http://schemas.microsoft.com/office/drawing/2014/main" id="{8947BE25-8B9F-C4F3-1813-2F999230F185}"/>
              </a:ext>
            </a:extLst>
          </p:cNvPr>
          <p:cNvSpPr>
            <a:spLocks noGrp="1"/>
          </p:cNvSpPr>
          <p:nvPr>
            <p:ph type="subTitle" idx="1"/>
          </p:nvPr>
        </p:nvSpPr>
        <p:spPr>
          <a:xfrm>
            <a:off x="521957" y="5344000"/>
            <a:ext cx="3536858" cy="665802"/>
          </a:xfrm>
        </p:spPr>
        <p:txBody>
          <a:bodyPr>
            <a:normAutofit/>
          </a:bodyPr>
          <a:lstStyle/>
          <a:p>
            <a:pPr algn="l"/>
            <a:r>
              <a:rPr lang="en-US" sz="1500" b="1" i="0" u="none" strike="noStrike" cap="all" dirty="0">
                <a:solidFill>
                  <a:schemeClr val="tx1">
                    <a:lumMod val="85000"/>
                    <a:lumOff val="15000"/>
                  </a:schemeClr>
                </a:solidFill>
                <a:effectLst/>
                <a:latin typeface="Georgia" panose="02040502050405020303" pitchFamily="18" charset="0"/>
              </a:rPr>
              <a:t>CONSTRUCTION SERVICES     ..CREATIVE &amp; PROFESSIONAL</a:t>
            </a:r>
          </a:p>
          <a:p>
            <a:pPr algn="l"/>
            <a:endParaRPr lang="en-US" sz="1500" dirty="0">
              <a:solidFill>
                <a:schemeClr val="tx1">
                  <a:lumMod val="85000"/>
                  <a:lumOff val="15000"/>
                </a:schemeClr>
              </a:solidFill>
            </a:endParaRPr>
          </a:p>
        </p:txBody>
      </p:sp>
    </p:spTree>
    <p:extLst>
      <p:ext uri="{BB962C8B-B14F-4D97-AF65-F5344CB8AC3E}">
        <p14:creationId xmlns:p14="http://schemas.microsoft.com/office/powerpoint/2010/main" val="188821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6" name="Rectangle 15">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A52718-ADA1-80AD-E981-126447E6BA17}"/>
              </a:ext>
            </a:extLst>
          </p:cNvPr>
          <p:cNvSpPr>
            <a:spLocks noGrp="1"/>
          </p:cNvSpPr>
          <p:nvPr>
            <p:ph type="title"/>
          </p:nvPr>
        </p:nvSpPr>
        <p:spPr>
          <a:xfrm>
            <a:off x="761803" y="350196"/>
            <a:ext cx="4646904" cy="1624520"/>
          </a:xfrm>
        </p:spPr>
        <p:txBody>
          <a:bodyPr anchor="ctr">
            <a:normAutofit/>
          </a:bodyPr>
          <a:lstStyle/>
          <a:p>
            <a:r>
              <a:rPr lang="en-US" sz="4000">
                <a:latin typeface="Algerian" panose="04020705040A02060702" pitchFamily="82" charset="0"/>
              </a:rPr>
              <a:t>Backend</a:t>
            </a:r>
            <a:r>
              <a:rPr lang="en-US" sz="4000"/>
              <a:t> </a:t>
            </a:r>
          </a:p>
        </p:txBody>
      </p:sp>
      <p:pic>
        <p:nvPicPr>
          <p:cNvPr id="9" name="Picture 8" descr="Digital graph of stock market">
            <a:extLst>
              <a:ext uri="{FF2B5EF4-FFF2-40B4-BE49-F238E27FC236}">
                <a16:creationId xmlns:a16="http://schemas.microsoft.com/office/drawing/2014/main" id="{51B45011-4F9A-EA81-1919-00355BE3839B}"/>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8763" r="24496"/>
          <a:stretch/>
        </p:blipFill>
        <p:spPr>
          <a:xfrm>
            <a:off x="4450702" y="1"/>
            <a:ext cx="7748123" cy="6858000"/>
          </a:xfrm>
          <a:prstGeom prst="rect">
            <a:avLst/>
          </a:prstGeom>
        </p:spPr>
      </p:pic>
      <p:graphicFrame>
        <p:nvGraphicFramePr>
          <p:cNvPr id="5" name="Content Placeholder 2">
            <a:extLst>
              <a:ext uri="{FF2B5EF4-FFF2-40B4-BE49-F238E27FC236}">
                <a16:creationId xmlns:a16="http://schemas.microsoft.com/office/drawing/2014/main" id="{055AB5E7-15EF-335A-5103-7F838DCE9940}"/>
              </a:ext>
            </a:extLst>
          </p:cNvPr>
          <p:cNvGraphicFramePr>
            <a:graphicFrameLocks/>
          </p:cNvGraphicFramePr>
          <p:nvPr>
            <p:extLst>
              <p:ext uri="{D42A27DB-BD31-4B8C-83A1-F6EECF244321}">
                <p14:modId xmlns:p14="http://schemas.microsoft.com/office/powerpoint/2010/main" val="2349921384"/>
              </p:ext>
            </p:extLst>
          </p:nvPr>
        </p:nvGraphicFramePr>
        <p:xfrm>
          <a:off x="3533091" y="1162456"/>
          <a:ext cx="5125814" cy="25250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7D7C5E00-748F-3A42-C244-3FFE3934DCD8}"/>
              </a:ext>
            </a:extLst>
          </p:cNvPr>
          <p:cNvSpPr txBox="1"/>
          <p:nvPr/>
        </p:nvSpPr>
        <p:spPr>
          <a:xfrm>
            <a:off x="1922104" y="4499748"/>
            <a:ext cx="3383709" cy="1015663"/>
          </a:xfrm>
          <a:prstGeom prst="rect">
            <a:avLst/>
          </a:prstGeom>
          <a:gradFill flip="none" rotWithShape="1">
            <a:gsLst>
              <a:gs pos="0">
                <a:schemeClr val="accent2">
                  <a:lumMod val="5000"/>
                  <a:lumOff val="95000"/>
                </a:schemeClr>
              </a:gs>
              <a:gs pos="0">
                <a:schemeClr val="accent2">
                  <a:lumMod val="45000"/>
                  <a:lumOff val="55000"/>
                  <a:alpha val="0"/>
                </a:schemeClr>
              </a:gs>
              <a:gs pos="100000">
                <a:schemeClr val="accent2">
                  <a:lumMod val="45000"/>
                  <a:lumOff val="55000"/>
                </a:schemeClr>
              </a:gs>
              <a:gs pos="100000">
                <a:schemeClr val="accent2">
                  <a:lumMod val="30000"/>
                  <a:lumOff val="70000"/>
                </a:schemeClr>
              </a:gs>
            </a:gsLst>
            <a:lin ang="7200000" scaled="0"/>
            <a:tileRect/>
          </a:gradFill>
          <a:ln>
            <a:noFill/>
          </a:ln>
          <a:effectLst>
            <a:softEdge rad="63500"/>
          </a:effectLst>
        </p:spPr>
        <p:txBody>
          <a:bodyPr wrap="square" rtlCol="0">
            <a:spAutoFit/>
          </a:bodyPr>
          <a:lstStyle/>
          <a:p>
            <a:pPr marL="342900" indent="-342900">
              <a:buFont typeface="Arial" panose="020B0604020202020204" pitchFamily="34" charset="0"/>
              <a:buChar char="•"/>
            </a:pPr>
            <a:r>
              <a:rPr lang="en-US" sz="2000" dirty="0">
                <a:latin typeface="Abadi" panose="020B0604020104020204" pitchFamily="34" charset="0"/>
              </a:rPr>
              <a:t>Logging service </a:t>
            </a:r>
          </a:p>
          <a:p>
            <a:pPr marL="342900" indent="-342900">
              <a:buFont typeface="Arial" panose="020B0604020202020204" pitchFamily="34" charset="0"/>
              <a:buChar char="•"/>
            </a:pPr>
            <a:r>
              <a:rPr lang="en-US" sz="2000" dirty="0">
                <a:latin typeface="Abadi" panose="020B0604020104020204" pitchFamily="34" charset="0"/>
              </a:rPr>
              <a:t>Database </a:t>
            </a:r>
          </a:p>
          <a:p>
            <a:pPr marL="342900" indent="-342900">
              <a:buFont typeface="Arial" panose="020B0604020202020204" pitchFamily="34" charset="0"/>
              <a:buChar char="•"/>
            </a:pPr>
            <a:r>
              <a:rPr lang="en-US" sz="2000" dirty="0">
                <a:latin typeface="Abadi" panose="020B0604020104020204" pitchFamily="34" charset="0"/>
              </a:rPr>
              <a:t>Authentication </a:t>
            </a:r>
          </a:p>
        </p:txBody>
      </p:sp>
    </p:spTree>
    <p:extLst>
      <p:ext uri="{BB962C8B-B14F-4D97-AF65-F5344CB8AC3E}">
        <p14:creationId xmlns:p14="http://schemas.microsoft.com/office/powerpoint/2010/main" val="1082671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882875D2-47D6-5018-E2B2-9B8B5B20BF20}"/>
              </a:ext>
            </a:extLst>
          </p:cNvPr>
          <p:cNvGraphicFramePr/>
          <p:nvPr>
            <p:extLst>
              <p:ext uri="{D42A27DB-BD31-4B8C-83A1-F6EECF244321}">
                <p14:modId xmlns:p14="http://schemas.microsoft.com/office/powerpoint/2010/main" val="3362053235"/>
              </p:ext>
            </p:extLst>
          </p:nvPr>
        </p:nvGraphicFramePr>
        <p:xfrm>
          <a:off x="1905000" y="0"/>
          <a:ext cx="10287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5B42337D-4338-8A77-3EBE-5407F5D30346}"/>
              </a:ext>
            </a:extLst>
          </p:cNvPr>
          <p:cNvSpPr>
            <a:spLocks noGrp="1"/>
          </p:cNvSpPr>
          <p:nvPr>
            <p:ph idx="1"/>
          </p:nvPr>
        </p:nvSpPr>
        <p:spPr>
          <a:xfrm>
            <a:off x="707572" y="789927"/>
            <a:ext cx="10515600" cy="2447795"/>
          </a:xfrm>
        </p:spPr>
        <p:txBody>
          <a:bodyPr/>
          <a:lstStyle/>
          <a:p>
            <a:r>
              <a:rPr lang="en-US" dirty="0" err="1"/>
              <a:t>TeamGantt</a:t>
            </a:r>
            <a:r>
              <a:rPr lang="en-US" dirty="0"/>
              <a:t> </a:t>
            </a:r>
          </a:p>
          <a:p>
            <a:r>
              <a:rPr lang="en-US" dirty="0"/>
              <a:t>Draw.io </a:t>
            </a:r>
          </a:p>
          <a:p>
            <a:r>
              <a:rPr lang="en-US" dirty="0" err="1"/>
              <a:t>Edraw</a:t>
            </a:r>
            <a:endParaRPr lang="en-US" dirty="0"/>
          </a:p>
          <a:p>
            <a:pPr marL="0" indent="0">
              <a:buNone/>
            </a:pPr>
            <a:r>
              <a:rPr lang="en-US" sz="2000" dirty="0"/>
              <a:t>For diagram creation and </a:t>
            </a:r>
            <a:r>
              <a:rPr lang="en-US" sz="2000" b="0" i="0" dirty="0">
                <a:solidFill>
                  <a:srgbClr val="E2EEFF"/>
                </a:solidFill>
                <a:effectLst/>
                <a:latin typeface="Google Sans"/>
              </a:rPr>
              <a:t>work management.</a:t>
            </a:r>
            <a:endParaRPr lang="en-US" sz="2000" dirty="0"/>
          </a:p>
          <a:p>
            <a:endParaRPr lang="en-US" dirty="0"/>
          </a:p>
        </p:txBody>
      </p:sp>
      <p:sp>
        <p:nvSpPr>
          <p:cNvPr id="4" name="Content Placeholder 2">
            <a:extLst>
              <a:ext uri="{FF2B5EF4-FFF2-40B4-BE49-F238E27FC236}">
                <a16:creationId xmlns:a16="http://schemas.microsoft.com/office/drawing/2014/main" id="{9C6F8C84-71CE-4963-8A69-DF58FDC21D36}"/>
              </a:ext>
            </a:extLst>
          </p:cNvPr>
          <p:cNvSpPr txBox="1">
            <a:spLocks/>
          </p:cNvSpPr>
          <p:nvPr/>
        </p:nvSpPr>
        <p:spPr>
          <a:xfrm>
            <a:off x="707572" y="3340295"/>
            <a:ext cx="10515600" cy="24477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Microsoft word </a:t>
            </a:r>
          </a:p>
          <a:p>
            <a:pPr marL="0" indent="0">
              <a:buNone/>
            </a:pPr>
            <a:r>
              <a:rPr lang="en-US" sz="2000" dirty="0"/>
              <a:t>For documentation</a:t>
            </a:r>
            <a:r>
              <a:rPr lang="en-US" sz="2000" dirty="0">
                <a:solidFill>
                  <a:srgbClr val="E2EEFF"/>
                </a:solidFill>
                <a:latin typeface="Google Sans"/>
              </a:rPr>
              <a:t>.</a:t>
            </a:r>
            <a:endParaRPr lang="en-US" sz="2000" dirty="0"/>
          </a:p>
          <a:p>
            <a:endParaRPr lang="en-US" dirty="0"/>
          </a:p>
        </p:txBody>
      </p:sp>
    </p:spTree>
    <p:extLst>
      <p:ext uri="{BB962C8B-B14F-4D97-AF65-F5344CB8AC3E}">
        <p14:creationId xmlns:p14="http://schemas.microsoft.com/office/powerpoint/2010/main" val="185491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A18CEF5-9CF7-2A99-2BC9-E02C3A28352B}"/>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defTabSz="914400">
              <a:lnSpc>
                <a:spcPct val="90000"/>
              </a:lnSpc>
              <a:spcAft>
                <a:spcPts val="600"/>
              </a:spcAft>
              <a:buFont typeface="Arial" panose="020B0604020202020204" pitchFamily="34" charset="0"/>
              <a:buChar char="•"/>
            </a:pPr>
            <a:r>
              <a:rPr lang="en-US" sz="2200" b="1">
                <a:effectLst/>
              </a:rPr>
              <a:t>Context Diagram:</a:t>
            </a:r>
            <a:endParaRPr lang="en-US" sz="2200">
              <a:effectLst/>
            </a:endParaRPr>
          </a:p>
          <a:p>
            <a:pPr indent="-228600" defTabSz="914400">
              <a:lnSpc>
                <a:spcPct val="90000"/>
              </a:lnSpc>
              <a:spcAft>
                <a:spcPts val="600"/>
              </a:spcAft>
              <a:buFont typeface="Arial" panose="020B0604020202020204" pitchFamily="34" charset="0"/>
              <a:buChar char="•"/>
            </a:pPr>
            <a:endParaRPr lang="en-US" sz="2200"/>
          </a:p>
        </p:txBody>
      </p:sp>
      <p:pic>
        <p:nvPicPr>
          <p:cNvPr id="5" name="Picture 4" descr="A diagram of a project&#10;&#10;Description automatically generated">
            <a:extLst>
              <a:ext uri="{FF2B5EF4-FFF2-40B4-BE49-F238E27FC236}">
                <a16:creationId xmlns:a16="http://schemas.microsoft.com/office/drawing/2014/main" id="{67E6F68E-2C3F-6D81-99E0-9CBBB31CC9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1390" y="748437"/>
            <a:ext cx="7498080" cy="5361126"/>
          </a:xfrm>
          <a:prstGeom prst="rect">
            <a:avLst/>
          </a:prstGeom>
        </p:spPr>
      </p:pic>
    </p:spTree>
    <p:extLst>
      <p:ext uri="{BB962C8B-B14F-4D97-AF65-F5344CB8AC3E}">
        <p14:creationId xmlns:p14="http://schemas.microsoft.com/office/powerpoint/2010/main" val="1839737342"/>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7F7587-F49F-2AAC-149D-3D8EB200571B}"/>
              </a:ext>
            </a:extLst>
          </p:cNvPr>
          <p:cNvSpPr>
            <a:spLocks noGrp="1"/>
          </p:cNvSpPr>
          <p:nvPr>
            <p:ph type="title"/>
          </p:nvPr>
        </p:nvSpPr>
        <p:spPr>
          <a:xfrm>
            <a:off x="558463" y="3662664"/>
            <a:ext cx="4023360" cy="609842"/>
          </a:xfrm>
        </p:spPr>
        <p:txBody>
          <a:bodyPr vert="horz" lIns="91440" tIns="45720" rIns="91440" bIns="45720" rtlCol="0" anchor="b">
            <a:normAutofit/>
          </a:bodyPr>
          <a:lstStyle/>
          <a:p>
            <a:r>
              <a:rPr lang="en-US" sz="2000" kern="1200" dirty="0">
                <a:solidFill>
                  <a:schemeClr val="tx1"/>
                </a:solidFill>
                <a:latin typeface="Algerian" panose="04020705040A02060702" pitchFamily="82" charset="0"/>
              </a:rPr>
              <a:t>Data flow diagram:</a:t>
            </a:r>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Content Placeholder 4" descr="A diagram of a project&#10;&#10;Description automatically generated">
            <a:extLst>
              <a:ext uri="{FF2B5EF4-FFF2-40B4-BE49-F238E27FC236}">
                <a16:creationId xmlns:a16="http://schemas.microsoft.com/office/drawing/2014/main" id="{A5E9083D-E87E-BCEE-E906-9FDF11CCB9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5168" y="188409"/>
            <a:ext cx="7879854" cy="6481181"/>
          </a:xfrm>
          <a:prstGeom prst="rect">
            <a:avLst/>
          </a:prstGeom>
        </p:spPr>
      </p:pic>
    </p:spTree>
    <p:extLst>
      <p:ext uri="{BB962C8B-B14F-4D97-AF65-F5344CB8AC3E}">
        <p14:creationId xmlns:p14="http://schemas.microsoft.com/office/powerpoint/2010/main" val="3864214834"/>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BFD5726-A505-B8DC-C6C0-65457686C17B}"/>
              </a:ext>
            </a:extLst>
          </p:cNvPr>
          <p:cNvSpPr txBox="1"/>
          <p:nvPr/>
        </p:nvSpPr>
        <p:spPr>
          <a:xfrm>
            <a:off x="638882" y="3617975"/>
            <a:ext cx="3571810" cy="594734"/>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2000" kern="1200" dirty="0">
                <a:solidFill>
                  <a:schemeClr val="tx1"/>
                </a:solidFill>
                <a:latin typeface="Algerian" panose="04020705040A02060702" pitchFamily="82" charset="0"/>
                <a:ea typeface="+mj-ea"/>
                <a:cs typeface="+mj-cs"/>
              </a:rPr>
              <a:t>Use case diagram:</a:t>
            </a:r>
          </a:p>
        </p:txBody>
      </p:sp>
      <p:sp>
        <p:nvSpPr>
          <p:cNvPr id="1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iagram of a company&#10;&#10;Description automatically generated">
            <a:extLst>
              <a:ext uri="{FF2B5EF4-FFF2-40B4-BE49-F238E27FC236}">
                <a16:creationId xmlns:a16="http://schemas.microsoft.com/office/drawing/2014/main" id="{D26CA469-36E7-6EB9-9E78-6486238833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28144" y="307935"/>
            <a:ext cx="7706331" cy="6242129"/>
          </a:xfrm>
          <a:prstGeom prst="rect">
            <a:avLst/>
          </a:prstGeom>
        </p:spPr>
      </p:pic>
    </p:spTree>
    <p:extLst>
      <p:ext uri="{BB962C8B-B14F-4D97-AF65-F5344CB8AC3E}">
        <p14:creationId xmlns:p14="http://schemas.microsoft.com/office/powerpoint/2010/main" val="130482542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D4E674-4B8F-4F05-D392-B0F81B3A5BC3}"/>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2800" kern="1200" dirty="0">
                <a:solidFill>
                  <a:schemeClr val="tx1"/>
                </a:solidFill>
                <a:latin typeface="Algerian" panose="04020705040A02060702" pitchFamily="82" charset="0"/>
              </a:rPr>
              <a:t>Activity diagram</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iagram of a project&#10;&#10;Description automatically generated">
            <a:extLst>
              <a:ext uri="{FF2B5EF4-FFF2-40B4-BE49-F238E27FC236}">
                <a16:creationId xmlns:a16="http://schemas.microsoft.com/office/drawing/2014/main" id="{4F02061A-BCC1-47A3-B932-79C37A9E98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59866" y="159297"/>
            <a:ext cx="3171611" cy="6539405"/>
          </a:xfrm>
          <a:prstGeom prst="rect">
            <a:avLst/>
          </a:prstGeom>
        </p:spPr>
      </p:pic>
    </p:spTree>
    <p:extLst>
      <p:ext uri="{BB962C8B-B14F-4D97-AF65-F5344CB8AC3E}">
        <p14:creationId xmlns:p14="http://schemas.microsoft.com/office/powerpoint/2010/main" val="4017090979"/>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A5AD4B-3CA2-7088-F9F0-1B6F78837D3E}"/>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2800" kern="1200" dirty="0">
                <a:solidFill>
                  <a:schemeClr val="tx1"/>
                </a:solidFill>
                <a:latin typeface="Algerian" panose="04020705040A02060702" pitchFamily="82" charset="0"/>
              </a:rPr>
              <a:t>Class diagram</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iagram of a computer program&#10;&#10;Description automatically generated with medium confidence">
            <a:extLst>
              <a:ext uri="{FF2B5EF4-FFF2-40B4-BE49-F238E27FC236}">
                <a16:creationId xmlns:a16="http://schemas.microsoft.com/office/drawing/2014/main" id="{FF95162E-C937-717C-17ED-019135A40F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29125" y="172213"/>
            <a:ext cx="7527470" cy="6586536"/>
          </a:xfrm>
          <a:prstGeom prst="rect">
            <a:avLst/>
          </a:prstGeom>
        </p:spPr>
      </p:pic>
    </p:spTree>
    <p:extLst>
      <p:ext uri="{BB962C8B-B14F-4D97-AF65-F5344CB8AC3E}">
        <p14:creationId xmlns:p14="http://schemas.microsoft.com/office/powerpoint/2010/main" val="4111629114"/>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DE8F1B-7D12-DA50-6CB4-E966337CB3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117690" cy="6858000"/>
          </a:xfrm>
          <a:prstGeom prst="rect">
            <a:avLst/>
          </a:prstGeom>
          <a:gradFill flip="none" rotWithShape="1">
            <a:gsLst>
              <a:gs pos="0">
                <a:schemeClr val="accent5">
                  <a:lumMod val="75000"/>
                </a:schemeClr>
              </a:gs>
              <a:gs pos="26000">
                <a:schemeClr val="accent5">
                  <a:alpha val="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9D2FB46-4858-EF0E-0495-439BCECA83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782" y="1992078"/>
            <a:ext cx="5255703" cy="4476138"/>
          </a:xfrm>
          <a:prstGeom prst="rect">
            <a:avLst/>
          </a:prstGeom>
          <a:gradFill flip="none" rotWithShape="1">
            <a:gsLst>
              <a:gs pos="0">
                <a:schemeClr val="accent5">
                  <a:alpha val="94000"/>
                </a:schemeClr>
              </a:gs>
              <a:gs pos="55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EE39E8A4-1A69-6598-E450-4F053866DA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610599" y="-2"/>
            <a:ext cx="3581399" cy="6857999"/>
          </a:xfrm>
          <a:prstGeom prst="rect">
            <a:avLst/>
          </a:prstGeom>
          <a:gradFill flip="none" rotWithShape="1">
            <a:gsLst>
              <a:gs pos="0">
                <a:schemeClr val="accent5">
                  <a:alpha val="85000"/>
                </a:schemeClr>
              </a:gs>
              <a:gs pos="47000">
                <a:schemeClr val="accent5">
                  <a:alpha val="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6F65BD2-2754-E0E9-CFE6-19FD22182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49683" y="-484316"/>
            <a:ext cx="2492629" cy="12192001"/>
          </a:xfrm>
          <a:prstGeom prst="rect">
            <a:avLst/>
          </a:prstGeom>
          <a:gradFill>
            <a:gsLst>
              <a:gs pos="2000">
                <a:schemeClr val="accent2"/>
              </a:gs>
              <a:gs pos="47000">
                <a:schemeClr val="accent5">
                  <a:lumMod val="60000"/>
                  <a:lumOff val="4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9FF3D06-BE9A-23D0-7FE5-BC81DE931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699371" y="2"/>
            <a:ext cx="2492629" cy="6857998"/>
          </a:xfrm>
          <a:prstGeom prst="rect">
            <a:avLst/>
          </a:prstGeom>
          <a:gradFill>
            <a:gsLst>
              <a:gs pos="0">
                <a:schemeClr val="accent2"/>
              </a:gs>
              <a:gs pos="52000">
                <a:schemeClr val="accent5">
                  <a:alpha val="0"/>
                </a:schemeClr>
              </a:gs>
            </a:gsLst>
            <a:lin ang="117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72DB8D-6D10-1A23-4E4F-E803B27162C5}"/>
              </a:ext>
            </a:extLst>
          </p:cNvPr>
          <p:cNvSpPr>
            <a:spLocks noGrp="1"/>
          </p:cNvSpPr>
          <p:nvPr>
            <p:ph type="title"/>
          </p:nvPr>
        </p:nvSpPr>
        <p:spPr/>
        <p:txBody>
          <a:bodyPr/>
          <a:lstStyle/>
          <a:p>
            <a:pPr algn="ctr"/>
            <a:r>
              <a:rPr lang="en-US" dirty="0">
                <a:latin typeface="Algerian" panose="04020705040A02060702" pitchFamily="82" charset="0"/>
              </a:rPr>
              <a:t>Project by </a:t>
            </a:r>
          </a:p>
        </p:txBody>
      </p:sp>
      <p:graphicFrame>
        <p:nvGraphicFramePr>
          <p:cNvPr id="4" name="Diagram 3">
            <a:extLst>
              <a:ext uri="{FF2B5EF4-FFF2-40B4-BE49-F238E27FC236}">
                <a16:creationId xmlns:a16="http://schemas.microsoft.com/office/drawing/2014/main" id="{DB99911D-257D-FB32-6030-BA142AAB8F8C}"/>
              </a:ext>
            </a:extLst>
          </p:cNvPr>
          <p:cNvGraphicFramePr/>
          <p:nvPr>
            <p:extLst>
              <p:ext uri="{D42A27DB-BD31-4B8C-83A1-F6EECF244321}">
                <p14:modId xmlns:p14="http://schemas.microsoft.com/office/powerpoint/2010/main" val="1015694754"/>
              </p:ext>
            </p:extLst>
          </p:nvPr>
        </p:nvGraphicFramePr>
        <p:xfrm>
          <a:off x="2031997" y="1274233"/>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9215537"/>
      </p:ext>
    </p:extLst>
  </p:cSld>
  <p:clrMapOvr>
    <a:masterClrMapping/>
  </p:clrMapOvr>
  <p:transition spd="slow">
    <p:wheel spokes="1"/>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t lying in a donut bed&#10;&#10;Description automatically generated">
            <a:extLst>
              <a:ext uri="{FF2B5EF4-FFF2-40B4-BE49-F238E27FC236}">
                <a16:creationId xmlns:a16="http://schemas.microsoft.com/office/drawing/2014/main" id="{26B23237-68D8-38F6-CE9C-480408DBBB4B}"/>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8620" b="29567"/>
          <a:stretch/>
        </p:blipFill>
        <p:spPr>
          <a:xfrm>
            <a:off x="-23803" y="1"/>
            <a:ext cx="12191980" cy="6857999"/>
          </a:xfrm>
          <a:prstGeom prst="rect">
            <a:avLst/>
          </a:prstGeom>
          <a:ln>
            <a:noFill/>
          </a:ln>
          <a:effectLst>
            <a:softEdge rad="1270000"/>
          </a:effectLst>
        </p:spPr>
      </p:pic>
      <p:sp>
        <p:nvSpPr>
          <p:cNvPr id="2" name="Title 1">
            <a:extLst>
              <a:ext uri="{FF2B5EF4-FFF2-40B4-BE49-F238E27FC236}">
                <a16:creationId xmlns:a16="http://schemas.microsoft.com/office/drawing/2014/main" id="{BE91D135-BACF-08A9-B4EB-DD519D5CF26F}"/>
              </a:ext>
            </a:extLst>
          </p:cNvPr>
          <p:cNvSpPr>
            <a:spLocks noGrp="1"/>
          </p:cNvSpPr>
          <p:nvPr>
            <p:ph type="title"/>
          </p:nvPr>
        </p:nvSpPr>
        <p:spPr>
          <a:xfrm>
            <a:off x="1114425" y="571500"/>
            <a:ext cx="9915525" cy="3619500"/>
          </a:xfrm>
        </p:spPr>
        <p:txBody>
          <a:bodyPr vert="horz" lIns="91440" tIns="45720" rIns="91440" bIns="45720" rtlCol="0" anchor="b">
            <a:normAutofit/>
          </a:bodyPr>
          <a:lstStyle/>
          <a:p>
            <a:pPr algn="ctr"/>
            <a:r>
              <a:rPr lang="en-US" sz="6000" dirty="0">
                <a:solidFill>
                  <a:srgbClr val="FFFFFF"/>
                </a:solidFill>
                <a:latin typeface="Algerian" panose="04020705040A02060702" pitchFamily="82" charset="0"/>
              </a:rPr>
              <a:t>Thank you </a:t>
            </a:r>
          </a:p>
        </p:txBody>
      </p:sp>
      <p:pic>
        <p:nvPicPr>
          <p:cNvPr id="8" name="Graphic 7" descr="Kitten outline">
            <a:extLst>
              <a:ext uri="{FF2B5EF4-FFF2-40B4-BE49-F238E27FC236}">
                <a16:creationId xmlns:a16="http://schemas.microsoft.com/office/drawing/2014/main" id="{574BC49E-3DA4-7B0B-468B-B970D7E441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33750" y="2667000"/>
            <a:ext cx="914400" cy="914400"/>
          </a:xfrm>
          <a:prstGeom prst="rect">
            <a:avLst/>
          </a:prstGeom>
        </p:spPr>
      </p:pic>
      <p:pic>
        <p:nvPicPr>
          <p:cNvPr id="11" name="Graphic 10" descr="Kitten outline">
            <a:extLst>
              <a:ext uri="{FF2B5EF4-FFF2-40B4-BE49-F238E27FC236}">
                <a16:creationId xmlns:a16="http://schemas.microsoft.com/office/drawing/2014/main" id="{1F4A2710-443E-054E-9F26-E9C565B47F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43825" y="2609850"/>
            <a:ext cx="914400" cy="914400"/>
          </a:xfrm>
          <a:prstGeom prst="rect">
            <a:avLst/>
          </a:prstGeom>
        </p:spPr>
      </p:pic>
    </p:spTree>
    <p:extLst>
      <p:ext uri="{BB962C8B-B14F-4D97-AF65-F5344CB8AC3E}">
        <p14:creationId xmlns:p14="http://schemas.microsoft.com/office/powerpoint/2010/main" val="3511084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6DE71-BA54-A405-F831-7B41540E5DAB}"/>
              </a:ext>
            </a:extLst>
          </p:cNvPr>
          <p:cNvSpPr>
            <a:spLocks noGrp="1"/>
          </p:cNvSpPr>
          <p:nvPr>
            <p:ph type="title"/>
          </p:nvPr>
        </p:nvSpPr>
        <p:spPr>
          <a:xfrm>
            <a:off x="6522408" y="1342850"/>
            <a:ext cx="4873068" cy="1330839"/>
          </a:xfrm>
        </p:spPr>
        <p:txBody>
          <a:bodyPr>
            <a:normAutofit/>
          </a:bodyPr>
          <a:lstStyle/>
          <a:p>
            <a:r>
              <a:rPr lang="en-US" sz="4100" dirty="0">
                <a:solidFill>
                  <a:schemeClr val="accent2">
                    <a:lumMod val="60000"/>
                    <a:lumOff val="40000"/>
                  </a:schemeClr>
                </a:solidFill>
                <a:latin typeface="Algerian" panose="04020705040A02060702" pitchFamily="82" charset="0"/>
                <a:ea typeface="Times New Roman" panose="02020603050405020304" pitchFamily="18" charset="0"/>
                <a:cs typeface="Times New Roman" panose="02020603050405020304" pitchFamily="18" charset="0"/>
              </a:rPr>
              <a:t>About </a:t>
            </a:r>
            <a:r>
              <a:rPr lang="en-US" sz="4100" dirty="0" err="1">
                <a:solidFill>
                  <a:schemeClr val="accent2">
                    <a:lumMod val="60000"/>
                    <a:lumOff val="40000"/>
                  </a:schemeClr>
                </a:solidFill>
                <a:latin typeface="Algerian" panose="04020705040A02060702" pitchFamily="82" charset="0"/>
                <a:ea typeface="Times New Roman" panose="02020603050405020304" pitchFamily="18" charset="0"/>
                <a:cs typeface="Times New Roman" panose="02020603050405020304" pitchFamily="18" charset="0"/>
              </a:rPr>
              <a:t>ArchiCraf</a:t>
            </a:r>
            <a:r>
              <a:rPr lang="en-US" sz="4100" dirty="0">
                <a:solidFill>
                  <a:schemeClr val="accent2">
                    <a:lumMod val="60000"/>
                    <a:lumOff val="40000"/>
                  </a:schemeClr>
                </a:solidFill>
                <a:latin typeface="Algerian" panose="04020705040A02060702" pitchFamily="82" charset="0"/>
                <a:ea typeface="Times New Roman" panose="02020603050405020304" pitchFamily="18" charset="0"/>
                <a:cs typeface="Times New Roman" panose="02020603050405020304" pitchFamily="18" charset="0"/>
              </a:rPr>
              <a:t> Engineering</a:t>
            </a:r>
            <a:endParaRPr lang="en-US" sz="4100" dirty="0">
              <a:solidFill>
                <a:schemeClr val="accent2">
                  <a:lumMod val="60000"/>
                  <a:lumOff val="40000"/>
                </a:schemeClr>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2FCE3125-9EE7-5E7C-04F0-3CEBEE03BED9}"/>
              </a:ext>
            </a:extLst>
          </p:cNvPr>
          <p:cNvSpPr>
            <a:spLocks noGrp="1"/>
          </p:cNvSpPr>
          <p:nvPr>
            <p:ph idx="1"/>
          </p:nvPr>
        </p:nvSpPr>
        <p:spPr>
          <a:xfrm>
            <a:off x="5701004" y="3429000"/>
            <a:ext cx="6120881" cy="2673688"/>
          </a:xfrm>
        </p:spPr>
        <p:txBody>
          <a:bodyPr>
            <a:normAutofit/>
          </a:bodyPr>
          <a:lstStyle/>
          <a:p>
            <a:r>
              <a:rPr lang="en-US" sz="1800" dirty="0">
                <a:latin typeface="Arial" panose="020B0604020202020204" pitchFamily="34" charset="0"/>
                <a:cs typeface="Arial" panose="020B0604020202020204" pitchFamily="34" charset="0"/>
              </a:rPr>
              <a:t>ArchiCraft Engineering is a leading engineering company specializing in designing and building stunning houses and palaces. With years of experience in the industry, we understand the importance of meticulous planning, aesthetic appeal, and unparalleled quality.</a:t>
            </a:r>
          </a:p>
        </p:txBody>
      </p:sp>
      <p:pic>
        <p:nvPicPr>
          <p:cNvPr id="5" name="Picture 4" descr="Outdoor warehouse">
            <a:extLst>
              <a:ext uri="{FF2B5EF4-FFF2-40B4-BE49-F238E27FC236}">
                <a16:creationId xmlns:a16="http://schemas.microsoft.com/office/drawing/2014/main" id="{D73440BF-340F-90E2-A098-6193C0D13DAA}"/>
              </a:ext>
            </a:extLst>
          </p:cNvPr>
          <p:cNvPicPr>
            <a:picLocks noChangeAspect="1"/>
          </p:cNvPicPr>
          <p:nvPr/>
        </p:nvPicPr>
        <p:blipFill rotWithShape="1">
          <a:blip r:embed="rId2"/>
          <a:srcRect l="10966" r="22111"/>
          <a:stretch/>
        </p:blipFill>
        <p:spPr>
          <a:xfrm>
            <a:off x="-233265" y="-1"/>
            <a:ext cx="6543869" cy="6857990"/>
          </a:xfrm>
          <a:custGeom>
            <a:avLst/>
            <a:gdLst>
              <a:gd name="connsiteX0" fmla="*/ 0 w 6543869"/>
              <a:gd name="connsiteY0" fmla="*/ 0 h 6857990"/>
              <a:gd name="connsiteX1" fmla="*/ 463762 w 6543869"/>
              <a:gd name="connsiteY1" fmla="*/ 422 h 6857990"/>
              <a:gd name="connsiteX2" fmla="*/ 1189133 w 6543869"/>
              <a:gd name="connsiteY2" fmla="*/ 1083 h 6857990"/>
              <a:gd name="connsiteX3" fmla="*/ 1849102 w 6543869"/>
              <a:gd name="connsiteY3" fmla="*/ 1684 h 6857990"/>
              <a:gd name="connsiteX4" fmla="*/ 2574473 w 6543869"/>
              <a:gd name="connsiteY4" fmla="*/ 2345 h 6857990"/>
              <a:gd name="connsiteX5" fmla="*/ 2972833 w 6543869"/>
              <a:gd name="connsiteY5" fmla="*/ 2708 h 6857990"/>
              <a:gd name="connsiteX6" fmla="*/ 3698204 w 6543869"/>
              <a:gd name="connsiteY6" fmla="*/ 3368 h 6857990"/>
              <a:gd name="connsiteX7" fmla="*/ 4358173 w 6543869"/>
              <a:gd name="connsiteY7" fmla="*/ 3970 h 6857990"/>
              <a:gd name="connsiteX8" fmla="*/ 4887337 w 6543869"/>
              <a:gd name="connsiteY8" fmla="*/ 4452 h 6857990"/>
              <a:gd name="connsiteX9" fmla="*/ 5481904 w 6543869"/>
              <a:gd name="connsiteY9" fmla="*/ 4993 h 6857990"/>
              <a:gd name="connsiteX10" fmla="*/ 5880263 w 6543869"/>
              <a:gd name="connsiteY10" fmla="*/ 5356 h 6857990"/>
              <a:gd name="connsiteX11" fmla="*/ 6540232 w 6543869"/>
              <a:gd name="connsiteY11" fmla="*/ 5957 h 6857990"/>
              <a:gd name="connsiteX12" fmla="*/ 6510771 w 6543869"/>
              <a:gd name="connsiteY12" fmla="*/ 62591 h 6857990"/>
              <a:gd name="connsiteX13" fmla="*/ 6543869 w 6543869"/>
              <a:gd name="connsiteY13" fmla="*/ 89475 h 6857990"/>
              <a:gd name="connsiteX14" fmla="*/ 6543869 w 6543869"/>
              <a:gd name="connsiteY14" fmla="*/ 103832 h 6857990"/>
              <a:gd name="connsiteX15" fmla="*/ 6542259 w 6543869"/>
              <a:gd name="connsiteY15" fmla="*/ 110091 h 6857990"/>
              <a:gd name="connsiteX16" fmla="*/ 6543869 w 6543869"/>
              <a:gd name="connsiteY16" fmla="*/ 113678 h 6857990"/>
              <a:gd name="connsiteX17" fmla="*/ 6543869 w 6543869"/>
              <a:gd name="connsiteY17" fmla="*/ 405559 h 6857990"/>
              <a:gd name="connsiteX18" fmla="*/ 6542660 w 6543869"/>
              <a:gd name="connsiteY18" fmla="*/ 429508 h 6857990"/>
              <a:gd name="connsiteX19" fmla="*/ 6529277 w 6543869"/>
              <a:gd name="connsiteY19" fmla="*/ 636807 h 6857990"/>
              <a:gd name="connsiteX20" fmla="*/ 6496511 w 6543869"/>
              <a:gd name="connsiteY20" fmla="*/ 839071 h 6857990"/>
              <a:gd name="connsiteX21" fmla="*/ 6490800 w 6543869"/>
              <a:gd name="connsiteY21" fmla="*/ 994928 h 6857990"/>
              <a:gd name="connsiteX22" fmla="*/ 6490649 w 6543869"/>
              <a:gd name="connsiteY22" fmla="*/ 1112930 h 6857990"/>
              <a:gd name="connsiteX23" fmla="*/ 6466598 w 6543869"/>
              <a:gd name="connsiteY23" fmla="*/ 1187431 h 6857990"/>
              <a:gd name="connsiteX24" fmla="*/ 6409148 w 6543869"/>
              <a:gd name="connsiteY24" fmla="*/ 1337008 h 6857990"/>
              <a:gd name="connsiteX25" fmla="*/ 6387086 w 6543869"/>
              <a:gd name="connsiteY25" fmla="*/ 1382269 h 6857990"/>
              <a:gd name="connsiteX26" fmla="*/ 6353822 w 6543869"/>
              <a:gd name="connsiteY26" fmla="*/ 1432108 h 6857990"/>
              <a:gd name="connsiteX27" fmla="*/ 6339871 w 6543869"/>
              <a:gd name="connsiteY27" fmla="*/ 1518621 h 6857990"/>
              <a:gd name="connsiteX28" fmla="*/ 6324934 w 6543869"/>
              <a:gd name="connsiteY28" fmla="*/ 1607740 h 6857990"/>
              <a:gd name="connsiteX29" fmla="*/ 6318836 w 6543869"/>
              <a:gd name="connsiteY29" fmla="*/ 1696402 h 6857990"/>
              <a:gd name="connsiteX30" fmla="*/ 6298439 w 6543869"/>
              <a:gd name="connsiteY30" fmla="*/ 1812369 h 6857990"/>
              <a:gd name="connsiteX31" fmla="*/ 6269679 w 6543869"/>
              <a:gd name="connsiteY31" fmla="*/ 1876434 h 6857990"/>
              <a:gd name="connsiteX32" fmla="*/ 6231007 w 6543869"/>
              <a:gd name="connsiteY32" fmla="*/ 1953328 h 6857990"/>
              <a:gd name="connsiteX33" fmla="*/ 6182133 w 6543869"/>
              <a:gd name="connsiteY33" fmla="*/ 2096451 h 6857990"/>
              <a:gd name="connsiteX34" fmla="*/ 6155820 w 6543869"/>
              <a:gd name="connsiteY34" fmla="*/ 2188144 h 6857990"/>
              <a:gd name="connsiteX35" fmla="*/ 6136281 w 6543869"/>
              <a:gd name="connsiteY35" fmla="*/ 2259113 h 6857990"/>
              <a:gd name="connsiteX36" fmla="*/ 6105919 w 6543869"/>
              <a:gd name="connsiteY36" fmla="*/ 2328330 h 6857990"/>
              <a:gd name="connsiteX37" fmla="*/ 6092010 w 6543869"/>
              <a:gd name="connsiteY37" fmla="*/ 2408207 h 6857990"/>
              <a:gd name="connsiteX38" fmla="*/ 6084481 w 6543869"/>
              <a:gd name="connsiteY38" fmla="*/ 2427378 h 6857990"/>
              <a:gd name="connsiteX39" fmla="*/ 6091885 w 6543869"/>
              <a:gd name="connsiteY39" fmla="*/ 2464383 h 6857990"/>
              <a:gd name="connsiteX40" fmla="*/ 6074119 w 6543869"/>
              <a:gd name="connsiteY40" fmla="*/ 2472219 h 6857990"/>
              <a:gd name="connsiteX41" fmla="*/ 6073273 w 6543869"/>
              <a:gd name="connsiteY41" fmla="*/ 2493543 h 6857990"/>
              <a:gd name="connsiteX42" fmla="*/ 6044287 w 6543869"/>
              <a:gd name="connsiteY42" fmla="*/ 2532066 h 6857990"/>
              <a:gd name="connsiteX43" fmla="*/ 6021565 w 6543869"/>
              <a:gd name="connsiteY43" fmla="*/ 2577418 h 6857990"/>
              <a:gd name="connsiteX44" fmla="*/ 6000999 w 6543869"/>
              <a:gd name="connsiteY44" fmla="*/ 2663850 h 6857990"/>
              <a:gd name="connsiteX45" fmla="*/ 5987650 w 6543869"/>
              <a:gd name="connsiteY45" fmla="*/ 2741503 h 6857990"/>
              <a:gd name="connsiteX46" fmla="*/ 5994636 w 6543869"/>
              <a:gd name="connsiteY46" fmla="*/ 2745636 h 6857990"/>
              <a:gd name="connsiteX47" fmla="*/ 5994015 w 6543869"/>
              <a:gd name="connsiteY47" fmla="*/ 2752658 h 6857990"/>
              <a:gd name="connsiteX48" fmla="*/ 5987151 w 6543869"/>
              <a:gd name="connsiteY48" fmla="*/ 2756713 h 6857990"/>
              <a:gd name="connsiteX49" fmla="*/ 5987760 w 6543869"/>
              <a:gd name="connsiteY49" fmla="*/ 2811613 h 6857990"/>
              <a:gd name="connsiteX50" fmla="*/ 5975434 w 6543869"/>
              <a:gd name="connsiteY50" fmla="*/ 2882309 h 6857990"/>
              <a:gd name="connsiteX51" fmla="*/ 5960222 w 6543869"/>
              <a:gd name="connsiteY51" fmla="*/ 2949592 h 6857990"/>
              <a:gd name="connsiteX52" fmla="*/ 5961047 w 6543869"/>
              <a:gd name="connsiteY52" fmla="*/ 3008573 h 6857990"/>
              <a:gd name="connsiteX53" fmla="*/ 5934606 w 6543869"/>
              <a:gd name="connsiteY53" fmla="*/ 3123134 h 6857990"/>
              <a:gd name="connsiteX54" fmla="*/ 5947026 w 6543869"/>
              <a:gd name="connsiteY54" fmla="*/ 3227849 h 6857990"/>
              <a:gd name="connsiteX55" fmla="*/ 5966026 w 6543869"/>
              <a:gd name="connsiteY55" fmla="*/ 3378378 h 6857990"/>
              <a:gd name="connsiteX56" fmla="*/ 5962271 w 6543869"/>
              <a:gd name="connsiteY56" fmla="*/ 3459612 h 6857990"/>
              <a:gd name="connsiteX57" fmla="*/ 5970751 w 6543869"/>
              <a:gd name="connsiteY57" fmla="*/ 3540597 h 6857990"/>
              <a:gd name="connsiteX58" fmla="*/ 5964805 w 6543869"/>
              <a:gd name="connsiteY58" fmla="*/ 3638368 h 6857990"/>
              <a:gd name="connsiteX59" fmla="*/ 5957781 w 6543869"/>
              <a:gd name="connsiteY59" fmla="*/ 3763603 h 6857990"/>
              <a:gd name="connsiteX60" fmla="*/ 5948750 w 6543869"/>
              <a:gd name="connsiteY60" fmla="*/ 3814500 h 6857990"/>
              <a:gd name="connsiteX61" fmla="*/ 5938114 w 6543869"/>
              <a:gd name="connsiteY61" fmla="*/ 3850448 h 6857990"/>
              <a:gd name="connsiteX62" fmla="*/ 5932906 w 6543869"/>
              <a:gd name="connsiteY62" fmla="*/ 3975468 h 6857990"/>
              <a:gd name="connsiteX63" fmla="*/ 5933410 w 6543869"/>
              <a:gd name="connsiteY63" fmla="*/ 4073149 h 6857990"/>
              <a:gd name="connsiteX64" fmla="*/ 5914023 w 6543869"/>
              <a:gd name="connsiteY64" fmla="*/ 4126631 h 6857990"/>
              <a:gd name="connsiteX65" fmla="*/ 5921746 w 6543869"/>
              <a:gd name="connsiteY65" fmla="*/ 4172731 h 6857990"/>
              <a:gd name="connsiteX66" fmla="*/ 5912440 w 6543869"/>
              <a:gd name="connsiteY66" fmla="*/ 4176714 h 6857990"/>
              <a:gd name="connsiteX67" fmla="*/ 5910084 w 6543869"/>
              <a:gd name="connsiteY67" fmla="*/ 4195129 h 6857990"/>
              <a:gd name="connsiteX68" fmla="*/ 5911347 w 6543869"/>
              <a:gd name="connsiteY68" fmla="*/ 4280843 h 6857990"/>
              <a:gd name="connsiteX69" fmla="*/ 5896839 w 6543869"/>
              <a:gd name="connsiteY69" fmla="*/ 4402519 h 6857990"/>
              <a:gd name="connsiteX70" fmla="*/ 5894461 w 6543869"/>
              <a:gd name="connsiteY70" fmla="*/ 4651165 h 6857990"/>
              <a:gd name="connsiteX71" fmla="*/ 5903123 w 6543869"/>
              <a:gd name="connsiteY71" fmla="*/ 4916771 h 6857990"/>
              <a:gd name="connsiteX72" fmla="*/ 5907132 w 6543869"/>
              <a:gd name="connsiteY72" fmla="*/ 5051371 h 6857990"/>
              <a:gd name="connsiteX73" fmla="*/ 5918914 w 6543869"/>
              <a:gd name="connsiteY73" fmla="*/ 5170871 h 6857990"/>
              <a:gd name="connsiteX74" fmla="*/ 5912653 w 6543869"/>
              <a:gd name="connsiteY74" fmla="*/ 5216420 h 6857990"/>
              <a:gd name="connsiteX75" fmla="*/ 5892402 w 6543869"/>
              <a:gd name="connsiteY75" fmla="*/ 5285290 h 6857990"/>
              <a:gd name="connsiteX76" fmla="*/ 5905481 w 6543869"/>
              <a:gd name="connsiteY76" fmla="*/ 5317688 h 6857990"/>
              <a:gd name="connsiteX77" fmla="*/ 5922608 w 6543869"/>
              <a:gd name="connsiteY77" fmla="*/ 5398779 h 6857990"/>
              <a:gd name="connsiteX78" fmla="*/ 5920993 w 6543869"/>
              <a:gd name="connsiteY78" fmla="*/ 5399522 h 6857990"/>
              <a:gd name="connsiteX79" fmla="*/ 5918056 w 6543869"/>
              <a:gd name="connsiteY79" fmla="*/ 5406940 h 6857990"/>
              <a:gd name="connsiteX80" fmla="*/ 5942486 w 6543869"/>
              <a:gd name="connsiteY80" fmla="*/ 5499404 h 6857990"/>
              <a:gd name="connsiteX81" fmla="*/ 5969533 w 6543869"/>
              <a:gd name="connsiteY81" fmla="*/ 5582650 h 6857990"/>
              <a:gd name="connsiteX82" fmla="*/ 6034781 w 6543869"/>
              <a:gd name="connsiteY82" fmla="*/ 5784254 h 6857990"/>
              <a:gd name="connsiteX83" fmla="*/ 6090008 w 6543869"/>
              <a:gd name="connsiteY83" fmla="*/ 5922628 h 6857990"/>
              <a:gd name="connsiteX84" fmla="*/ 6160850 w 6543869"/>
              <a:gd name="connsiteY84" fmla="*/ 6090099 h 6857990"/>
              <a:gd name="connsiteX85" fmla="*/ 6264145 w 6543869"/>
              <a:gd name="connsiteY85" fmla="*/ 6281533 h 6857990"/>
              <a:gd name="connsiteX86" fmla="*/ 6321821 w 6543869"/>
              <a:gd name="connsiteY86" fmla="*/ 6443705 h 6857990"/>
              <a:gd name="connsiteX87" fmla="*/ 6314408 w 6543869"/>
              <a:gd name="connsiteY87" fmla="*/ 6550095 h 6857990"/>
              <a:gd name="connsiteX88" fmla="*/ 6325864 w 6543869"/>
              <a:gd name="connsiteY88" fmla="*/ 6687387 h 6857990"/>
              <a:gd name="connsiteX89" fmla="*/ 6323829 w 6543869"/>
              <a:gd name="connsiteY89" fmla="*/ 6806592 h 6857990"/>
              <a:gd name="connsiteX90" fmla="*/ 6329636 w 6543869"/>
              <a:gd name="connsiteY90" fmla="*/ 6850315 h 6857990"/>
              <a:gd name="connsiteX91" fmla="*/ 6333354 w 6543869"/>
              <a:gd name="connsiteY91" fmla="*/ 6857990 h 6857990"/>
              <a:gd name="connsiteX92" fmla="*/ 5803964 w 6543869"/>
              <a:gd name="connsiteY92" fmla="*/ 6857990 h 6857990"/>
              <a:gd name="connsiteX93" fmla="*/ 5274574 w 6543869"/>
              <a:gd name="connsiteY93" fmla="*/ 6857990 h 6857990"/>
              <a:gd name="connsiteX94" fmla="*/ 4826629 w 6543869"/>
              <a:gd name="connsiteY94" fmla="*/ 6857990 h 6857990"/>
              <a:gd name="connsiteX95" fmla="*/ 4297239 w 6543869"/>
              <a:gd name="connsiteY95" fmla="*/ 6857990 h 6857990"/>
              <a:gd name="connsiteX96" fmla="*/ 3835047 w 6543869"/>
              <a:gd name="connsiteY96" fmla="*/ 6857990 h 6857990"/>
              <a:gd name="connsiteX97" fmla="*/ 3278315 w 6543869"/>
              <a:gd name="connsiteY97" fmla="*/ 6857990 h 6857990"/>
              <a:gd name="connsiteX98" fmla="*/ 2816123 w 6543869"/>
              <a:gd name="connsiteY98" fmla="*/ 6857990 h 6857990"/>
              <a:gd name="connsiteX99" fmla="*/ 2322418 w 6543869"/>
              <a:gd name="connsiteY99" fmla="*/ 6857990 h 6857990"/>
              <a:gd name="connsiteX100" fmla="*/ 1797200 w 6543869"/>
              <a:gd name="connsiteY100" fmla="*/ 6857990 h 6857990"/>
              <a:gd name="connsiteX101" fmla="*/ 1145929 w 6543869"/>
              <a:gd name="connsiteY101" fmla="*/ 6857990 h 6857990"/>
              <a:gd name="connsiteX102" fmla="*/ 584424 w 6543869"/>
              <a:gd name="connsiteY102" fmla="*/ 6857990 h 6857990"/>
              <a:gd name="connsiteX103" fmla="*/ 0 w 6543869"/>
              <a:gd name="connsiteY103" fmla="*/ 6857990 h 6857990"/>
              <a:gd name="connsiteX104" fmla="*/ 0 w 6543869"/>
              <a:gd name="connsiteY104" fmla="*/ 6423651 h 6857990"/>
              <a:gd name="connsiteX105" fmla="*/ 0 w 6543869"/>
              <a:gd name="connsiteY105" fmla="*/ 5920731 h 6857990"/>
              <a:gd name="connsiteX106" fmla="*/ 0 w 6543869"/>
              <a:gd name="connsiteY106" fmla="*/ 5212072 h 6857990"/>
              <a:gd name="connsiteX107" fmla="*/ 0 w 6543869"/>
              <a:gd name="connsiteY107" fmla="*/ 4640573 h 6857990"/>
              <a:gd name="connsiteX108" fmla="*/ 0 w 6543869"/>
              <a:gd name="connsiteY108" fmla="*/ 4137654 h 6857990"/>
              <a:gd name="connsiteX109" fmla="*/ 0 w 6543869"/>
              <a:gd name="connsiteY109" fmla="*/ 3497575 h 6857990"/>
              <a:gd name="connsiteX110" fmla="*/ 0 w 6543869"/>
              <a:gd name="connsiteY110" fmla="*/ 3131815 h 6857990"/>
              <a:gd name="connsiteX111" fmla="*/ 0 w 6543869"/>
              <a:gd name="connsiteY111" fmla="*/ 2766056 h 6857990"/>
              <a:gd name="connsiteX112" fmla="*/ 0 w 6543869"/>
              <a:gd name="connsiteY112" fmla="*/ 2263137 h 6857990"/>
              <a:gd name="connsiteX113" fmla="*/ 0 w 6543869"/>
              <a:gd name="connsiteY113" fmla="*/ 1691638 h 6857990"/>
              <a:gd name="connsiteX114" fmla="*/ 0 w 6543869"/>
              <a:gd name="connsiteY114" fmla="*/ 1051558 h 6857990"/>
              <a:gd name="connsiteX115" fmla="*/ 0 w 6543869"/>
              <a:gd name="connsiteY115" fmla="*/ 617219 h 6857990"/>
              <a:gd name="connsiteX116" fmla="*/ 0 w 6543869"/>
              <a:gd name="connsiteY116" fmla="*/ 0 h 685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6543869" h="6857990" fill="none" extrusionOk="0">
                <a:moveTo>
                  <a:pt x="0" y="0"/>
                </a:moveTo>
                <a:cubicBezTo>
                  <a:pt x="102509" y="-38351"/>
                  <a:pt x="301735" y="597"/>
                  <a:pt x="463762" y="422"/>
                </a:cubicBezTo>
                <a:cubicBezTo>
                  <a:pt x="625789" y="247"/>
                  <a:pt x="831013" y="5403"/>
                  <a:pt x="1189133" y="1083"/>
                </a:cubicBezTo>
                <a:cubicBezTo>
                  <a:pt x="1547253" y="-3237"/>
                  <a:pt x="1587856" y="79810"/>
                  <a:pt x="1849102" y="1684"/>
                </a:cubicBezTo>
                <a:cubicBezTo>
                  <a:pt x="2110348" y="-76442"/>
                  <a:pt x="2341679" y="31302"/>
                  <a:pt x="2574473" y="2345"/>
                </a:cubicBezTo>
                <a:cubicBezTo>
                  <a:pt x="2807267" y="-26612"/>
                  <a:pt x="2823920" y="42563"/>
                  <a:pt x="2972833" y="2708"/>
                </a:cubicBezTo>
                <a:cubicBezTo>
                  <a:pt x="3121746" y="-37148"/>
                  <a:pt x="3440771" y="68607"/>
                  <a:pt x="3698204" y="3368"/>
                </a:cubicBezTo>
                <a:cubicBezTo>
                  <a:pt x="3955637" y="-61871"/>
                  <a:pt x="4121401" y="20207"/>
                  <a:pt x="4358173" y="3970"/>
                </a:cubicBezTo>
                <a:cubicBezTo>
                  <a:pt x="4594945" y="-12267"/>
                  <a:pt x="4718903" y="45500"/>
                  <a:pt x="4887337" y="4452"/>
                </a:cubicBezTo>
                <a:cubicBezTo>
                  <a:pt x="5055771" y="-36596"/>
                  <a:pt x="5361677" y="64814"/>
                  <a:pt x="5481904" y="4993"/>
                </a:cubicBezTo>
                <a:cubicBezTo>
                  <a:pt x="5602131" y="-54828"/>
                  <a:pt x="5746480" y="51269"/>
                  <a:pt x="5880263" y="5356"/>
                </a:cubicBezTo>
                <a:cubicBezTo>
                  <a:pt x="6014046" y="-40557"/>
                  <a:pt x="6285461" y="19855"/>
                  <a:pt x="6540232" y="5957"/>
                </a:cubicBezTo>
                <a:cubicBezTo>
                  <a:pt x="6532033" y="35166"/>
                  <a:pt x="6518946" y="32176"/>
                  <a:pt x="6510771" y="62591"/>
                </a:cubicBezTo>
                <a:cubicBezTo>
                  <a:pt x="6520867" y="69800"/>
                  <a:pt x="6529559" y="83272"/>
                  <a:pt x="6543869" y="89475"/>
                </a:cubicBezTo>
                <a:cubicBezTo>
                  <a:pt x="6544881" y="95968"/>
                  <a:pt x="6543120" y="99155"/>
                  <a:pt x="6543869" y="103832"/>
                </a:cubicBezTo>
                <a:cubicBezTo>
                  <a:pt x="6543602" y="106779"/>
                  <a:pt x="6542084" y="108667"/>
                  <a:pt x="6542259" y="110091"/>
                </a:cubicBezTo>
                <a:cubicBezTo>
                  <a:pt x="6543090" y="110956"/>
                  <a:pt x="6542693" y="112127"/>
                  <a:pt x="6543869" y="113678"/>
                </a:cubicBezTo>
                <a:cubicBezTo>
                  <a:pt x="6567925" y="177095"/>
                  <a:pt x="6527239" y="261905"/>
                  <a:pt x="6543869" y="405559"/>
                </a:cubicBezTo>
                <a:cubicBezTo>
                  <a:pt x="6544613" y="413023"/>
                  <a:pt x="6541211" y="418441"/>
                  <a:pt x="6542660" y="429508"/>
                </a:cubicBezTo>
                <a:cubicBezTo>
                  <a:pt x="6536742" y="537317"/>
                  <a:pt x="6520027" y="539576"/>
                  <a:pt x="6529277" y="636807"/>
                </a:cubicBezTo>
                <a:cubicBezTo>
                  <a:pt x="6537956" y="754176"/>
                  <a:pt x="6508600" y="770197"/>
                  <a:pt x="6496511" y="839071"/>
                </a:cubicBezTo>
                <a:cubicBezTo>
                  <a:pt x="6493795" y="889057"/>
                  <a:pt x="6506062" y="957735"/>
                  <a:pt x="6490800" y="994928"/>
                </a:cubicBezTo>
                <a:cubicBezTo>
                  <a:pt x="6484106" y="1029840"/>
                  <a:pt x="6502337" y="1060505"/>
                  <a:pt x="6490649" y="1112930"/>
                </a:cubicBezTo>
                <a:cubicBezTo>
                  <a:pt x="6482708" y="1151549"/>
                  <a:pt x="6473884" y="1148859"/>
                  <a:pt x="6466598" y="1187431"/>
                </a:cubicBezTo>
                <a:cubicBezTo>
                  <a:pt x="6463858" y="1197115"/>
                  <a:pt x="6426821" y="1338554"/>
                  <a:pt x="6409148" y="1337008"/>
                </a:cubicBezTo>
                <a:cubicBezTo>
                  <a:pt x="6386600" y="1338837"/>
                  <a:pt x="6408244" y="1398591"/>
                  <a:pt x="6387086" y="1382269"/>
                </a:cubicBezTo>
                <a:cubicBezTo>
                  <a:pt x="6402815" y="1414871"/>
                  <a:pt x="6364557" y="1413672"/>
                  <a:pt x="6353822" y="1432108"/>
                </a:cubicBezTo>
                <a:cubicBezTo>
                  <a:pt x="6366590" y="1465508"/>
                  <a:pt x="6346944" y="1490046"/>
                  <a:pt x="6339871" y="1518621"/>
                </a:cubicBezTo>
                <a:cubicBezTo>
                  <a:pt x="6335834" y="1565440"/>
                  <a:pt x="6333089" y="1571214"/>
                  <a:pt x="6324934" y="1607740"/>
                </a:cubicBezTo>
                <a:cubicBezTo>
                  <a:pt x="6328064" y="1629546"/>
                  <a:pt x="6310912" y="1653586"/>
                  <a:pt x="6318836" y="1696402"/>
                </a:cubicBezTo>
                <a:cubicBezTo>
                  <a:pt x="6311150" y="1769346"/>
                  <a:pt x="6297150" y="1758146"/>
                  <a:pt x="6298439" y="1812369"/>
                </a:cubicBezTo>
                <a:cubicBezTo>
                  <a:pt x="6289879" y="1872741"/>
                  <a:pt x="6277977" y="1820974"/>
                  <a:pt x="6269679" y="1876434"/>
                </a:cubicBezTo>
                <a:cubicBezTo>
                  <a:pt x="6255194" y="1914606"/>
                  <a:pt x="6248222" y="1919791"/>
                  <a:pt x="6231007" y="1953328"/>
                </a:cubicBezTo>
                <a:cubicBezTo>
                  <a:pt x="6216592" y="1992413"/>
                  <a:pt x="6204184" y="2089566"/>
                  <a:pt x="6182133" y="2096451"/>
                </a:cubicBezTo>
                <a:cubicBezTo>
                  <a:pt x="6173431" y="2135683"/>
                  <a:pt x="6157731" y="2155083"/>
                  <a:pt x="6155820" y="2188144"/>
                </a:cubicBezTo>
                <a:cubicBezTo>
                  <a:pt x="6164881" y="2210409"/>
                  <a:pt x="6151421" y="2249488"/>
                  <a:pt x="6136281" y="2259113"/>
                </a:cubicBezTo>
                <a:cubicBezTo>
                  <a:pt x="6135194" y="2294405"/>
                  <a:pt x="6107657" y="2295915"/>
                  <a:pt x="6105919" y="2328330"/>
                </a:cubicBezTo>
                <a:cubicBezTo>
                  <a:pt x="6091512" y="2351279"/>
                  <a:pt x="6109414" y="2396876"/>
                  <a:pt x="6092010" y="2408207"/>
                </a:cubicBezTo>
                <a:cubicBezTo>
                  <a:pt x="6090567" y="2417826"/>
                  <a:pt x="6086968" y="2417295"/>
                  <a:pt x="6084481" y="2427378"/>
                </a:cubicBezTo>
                <a:cubicBezTo>
                  <a:pt x="6089909" y="2438540"/>
                  <a:pt x="6085846" y="2451950"/>
                  <a:pt x="6091885" y="2464383"/>
                </a:cubicBezTo>
                <a:cubicBezTo>
                  <a:pt x="6087352" y="2467368"/>
                  <a:pt x="6079972" y="2467880"/>
                  <a:pt x="6074119" y="2472219"/>
                </a:cubicBezTo>
                <a:cubicBezTo>
                  <a:pt x="6074655" y="2477171"/>
                  <a:pt x="6074452" y="2491697"/>
                  <a:pt x="6073273" y="2493543"/>
                </a:cubicBezTo>
                <a:cubicBezTo>
                  <a:pt x="6066529" y="2503634"/>
                  <a:pt x="6052373" y="2517462"/>
                  <a:pt x="6044287" y="2532066"/>
                </a:cubicBezTo>
                <a:cubicBezTo>
                  <a:pt x="6040879" y="2542195"/>
                  <a:pt x="6032452" y="2564841"/>
                  <a:pt x="6021565" y="2577418"/>
                </a:cubicBezTo>
                <a:cubicBezTo>
                  <a:pt x="5999687" y="2633948"/>
                  <a:pt x="6011633" y="2616092"/>
                  <a:pt x="6000999" y="2663850"/>
                </a:cubicBezTo>
                <a:cubicBezTo>
                  <a:pt x="5997870" y="2706118"/>
                  <a:pt x="6002651" y="2710028"/>
                  <a:pt x="5987650" y="2741503"/>
                </a:cubicBezTo>
                <a:cubicBezTo>
                  <a:pt x="5992366" y="2740135"/>
                  <a:pt x="5994162" y="2742217"/>
                  <a:pt x="5994636" y="2745636"/>
                </a:cubicBezTo>
                <a:cubicBezTo>
                  <a:pt x="5994672" y="2748304"/>
                  <a:pt x="5994161" y="2750315"/>
                  <a:pt x="5994015" y="2752658"/>
                </a:cubicBezTo>
                <a:cubicBezTo>
                  <a:pt x="5991461" y="2754694"/>
                  <a:pt x="5989450" y="2755062"/>
                  <a:pt x="5987151" y="2756713"/>
                </a:cubicBezTo>
                <a:cubicBezTo>
                  <a:pt x="5964160" y="2775183"/>
                  <a:pt x="5995231" y="2779036"/>
                  <a:pt x="5987760" y="2811613"/>
                </a:cubicBezTo>
                <a:cubicBezTo>
                  <a:pt x="5988092" y="2826480"/>
                  <a:pt x="5970541" y="2886205"/>
                  <a:pt x="5975434" y="2882309"/>
                </a:cubicBezTo>
                <a:cubicBezTo>
                  <a:pt x="5977009" y="2909552"/>
                  <a:pt x="5959706" y="2920123"/>
                  <a:pt x="5960222" y="2949592"/>
                </a:cubicBezTo>
                <a:cubicBezTo>
                  <a:pt x="5959937" y="3000875"/>
                  <a:pt x="5964742" y="2972417"/>
                  <a:pt x="5961047" y="3008573"/>
                </a:cubicBezTo>
                <a:cubicBezTo>
                  <a:pt x="5967691" y="3030723"/>
                  <a:pt x="5949700" y="3114355"/>
                  <a:pt x="5934606" y="3123134"/>
                </a:cubicBezTo>
                <a:cubicBezTo>
                  <a:pt x="5925065" y="3198648"/>
                  <a:pt x="5949741" y="3151642"/>
                  <a:pt x="5947026" y="3227849"/>
                </a:cubicBezTo>
                <a:cubicBezTo>
                  <a:pt x="5952914" y="3292098"/>
                  <a:pt x="5962484" y="3303623"/>
                  <a:pt x="5966026" y="3378378"/>
                </a:cubicBezTo>
                <a:cubicBezTo>
                  <a:pt x="5969946" y="3399634"/>
                  <a:pt x="5957755" y="3427879"/>
                  <a:pt x="5962271" y="3459612"/>
                </a:cubicBezTo>
                <a:cubicBezTo>
                  <a:pt x="5963386" y="3487279"/>
                  <a:pt x="5972750" y="3538543"/>
                  <a:pt x="5970751" y="3540597"/>
                </a:cubicBezTo>
                <a:cubicBezTo>
                  <a:pt x="5970576" y="3577488"/>
                  <a:pt x="5966017" y="3587887"/>
                  <a:pt x="5964805" y="3638368"/>
                </a:cubicBezTo>
                <a:cubicBezTo>
                  <a:pt x="5963547" y="3662689"/>
                  <a:pt x="5936780" y="3735923"/>
                  <a:pt x="5957781" y="3763603"/>
                </a:cubicBezTo>
                <a:cubicBezTo>
                  <a:pt x="5935726" y="3761994"/>
                  <a:pt x="5963511" y="3803480"/>
                  <a:pt x="5948750" y="3814500"/>
                </a:cubicBezTo>
                <a:cubicBezTo>
                  <a:pt x="5934092" y="3822978"/>
                  <a:pt x="5938411" y="3836178"/>
                  <a:pt x="5938114" y="3850448"/>
                </a:cubicBezTo>
                <a:cubicBezTo>
                  <a:pt x="5925943" y="3864788"/>
                  <a:pt x="5927982" y="3949757"/>
                  <a:pt x="5932906" y="3975468"/>
                </a:cubicBezTo>
                <a:cubicBezTo>
                  <a:pt x="5921527" y="4036270"/>
                  <a:pt x="5912262" y="4030966"/>
                  <a:pt x="5933410" y="4073149"/>
                </a:cubicBezTo>
                <a:cubicBezTo>
                  <a:pt x="5934975" y="4085857"/>
                  <a:pt x="5915536" y="4115481"/>
                  <a:pt x="5914023" y="4126631"/>
                </a:cubicBezTo>
                <a:cubicBezTo>
                  <a:pt x="5919704" y="4148549"/>
                  <a:pt x="5916747" y="4163481"/>
                  <a:pt x="5921746" y="4172731"/>
                </a:cubicBezTo>
                <a:cubicBezTo>
                  <a:pt x="5917640" y="4175349"/>
                  <a:pt x="5915325" y="4174558"/>
                  <a:pt x="5912440" y="4176714"/>
                </a:cubicBezTo>
                <a:cubicBezTo>
                  <a:pt x="5913651" y="4180785"/>
                  <a:pt x="5908951" y="4187963"/>
                  <a:pt x="5910084" y="4195129"/>
                </a:cubicBezTo>
                <a:cubicBezTo>
                  <a:pt x="5916185" y="4230788"/>
                  <a:pt x="5908704" y="4257089"/>
                  <a:pt x="5911347" y="4280843"/>
                </a:cubicBezTo>
                <a:cubicBezTo>
                  <a:pt x="5919137" y="4325587"/>
                  <a:pt x="5902795" y="4343780"/>
                  <a:pt x="5896839" y="4402519"/>
                </a:cubicBezTo>
                <a:cubicBezTo>
                  <a:pt x="5888136" y="4502760"/>
                  <a:pt x="5893413" y="4597974"/>
                  <a:pt x="5894461" y="4651165"/>
                </a:cubicBezTo>
                <a:cubicBezTo>
                  <a:pt x="5892011" y="4754762"/>
                  <a:pt x="5893574" y="4835098"/>
                  <a:pt x="5903123" y="4916771"/>
                </a:cubicBezTo>
                <a:cubicBezTo>
                  <a:pt x="5905637" y="4991353"/>
                  <a:pt x="5937554" y="4984964"/>
                  <a:pt x="5907132" y="5051371"/>
                </a:cubicBezTo>
                <a:cubicBezTo>
                  <a:pt x="5911696" y="5057083"/>
                  <a:pt x="5916498" y="5164039"/>
                  <a:pt x="5918914" y="5170871"/>
                </a:cubicBezTo>
                <a:cubicBezTo>
                  <a:pt x="5920172" y="5187408"/>
                  <a:pt x="5912070" y="5200694"/>
                  <a:pt x="5912653" y="5216420"/>
                </a:cubicBezTo>
                <a:cubicBezTo>
                  <a:pt x="5903262" y="5250201"/>
                  <a:pt x="5894892" y="5250486"/>
                  <a:pt x="5892402" y="5285290"/>
                </a:cubicBezTo>
                <a:cubicBezTo>
                  <a:pt x="5887864" y="5297644"/>
                  <a:pt x="5901634" y="5312796"/>
                  <a:pt x="5905481" y="5317688"/>
                </a:cubicBezTo>
                <a:cubicBezTo>
                  <a:pt x="5916745" y="5338548"/>
                  <a:pt x="5909319" y="5367320"/>
                  <a:pt x="5922608" y="5398779"/>
                </a:cubicBezTo>
                <a:cubicBezTo>
                  <a:pt x="5922120" y="5399026"/>
                  <a:pt x="5921270" y="5399202"/>
                  <a:pt x="5920993" y="5399522"/>
                </a:cubicBezTo>
                <a:cubicBezTo>
                  <a:pt x="5920651" y="5401417"/>
                  <a:pt x="5918611" y="5404765"/>
                  <a:pt x="5918056" y="5406940"/>
                </a:cubicBezTo>
                <a:cubicBezTo>
                  <a:pt x="5938659" y="5444529"/>
                  <a:pt x="5927625" y="5469206"/>
                  <a:pt x="5942486" y="5499404"/>
                </a:cubicBezTo>
                <a:cubicBezTo>
                  <a:pt x="5961472" y="5532345"/>
                  <a:pt x="5956303" y="5550813"/>
                  <a:pt x="5969533" y="5582650"/>
                </a:cubicBezTo>
                <a:cubicBezTo>
                  <a:pt x="5981298" y="5682225"/>
                  <a:pt x="5969666" y="5699208"/>
                  <a:pt x="6034781" y="5784254"/>
                </a:cubicBezTo>
                <a:cubicBezTo>
                  <a:pt x="6044048" y="5819275"/>
                  <a:pt x="6082031" y="5904631"/>
                  <a:pt x="6090008" y="5922628"/>
                </a:cubicBezTo>
                <a:cubicBezTo>
                  <a:pt x="6104343" y="5980916"/>
                  <a:pt x="6138406" y="6022362"/>
                  <a:pt x="6160850" y="6090099"/>
                </a:cubicBezTo>
                <a:cubicBezTo>
                  <a:pt x="6217640" y="6141953"/>
                  <a:pt x="6242322" y="6237182"/>
                  <a:pt x="6264145" y="6281533"/>
                </a:cubicBezTo>
                <a:cubicBezTo>
                  <a:pt x="6295507" y="6331055"/>
                  <a:pt x="6300087" y="6387325"/>
                  <a:pt x="6321821" y="6443705"/>
                </a:cubicBezTo>
                <a:cubicBezTo>
                  <a:pt x="6338219" y="6464543"/>
                  <a:pt x="6310831" y="6502098"/>
                  <a:pt x="6314408" y="6550095"/>
                </a:cubicBezTo>
                <a:cubicBezTo>
                  <a:pt x="6321775" y="6646153"/>
                  <a:pt x="6321564" y="6628621"/>
                  <a:pt x="6325864" y="6687387"/>
                </a:cubicBezTo>
                <a:cubicBezTo>
                  <a:pt x="6343905" y="6728434"/>
                  <a:pt x="6315931" y="6768647"/>
                  <a:pt x="6323829" y="6806592"/>
                </a:cubicBezTo>
                <a:cubicBezTo>
                  <a:pt x="6319207" y="6813901"/>
                  <a:pt x="6322997" y="6834106"/>
                  <a:pt x="6329636" y="6850315"/>
                </a:cubicBezTo>
                <a:cubicBezTo>
                  <a:pt x="6331116" y="6852757"/>
                  <a:pt x="6332123" y="6855554"/>
                  <a:pt x="6333354" y="6857990"/>
                </a:cubicBezTo>
                <a:cubicBezTo>
                  <a:pt x="6084145" y="6873060"/>
                  <a:pt x="5964544" y="6851963"/>
                  <a:pt x="5803964" y="6857990"/>
                </a:cubicBezTo>
                <a:cubicBezTo>
                  <a:pt x="5643384" y="6864017"/>
                  <a:pt x="5518403" y="6830041"/>
                  <a:pt x="5274574" y="6857990"/>
                </a:cubicBezTo>
                <a:cubicBezTo>
                  <a:pt x="5030745" y="6885939"/>
                  <a:pt x="4929543" y="6829293"/>
                  <a:pt x="4826629" y="6857990"/>
                </a:cubicBezTo>
                <a:cubicBezTo>
                  <a:pt x="4723715" y="6886687"/>
                  <a:pt x="4431687" y="6826700"/>
                  <a:pt x="4297239" y="6857990"/>
                </a:cubicBezTo>
                <a:cubicBezTo>
                  <a:pt x="4070250" y="6904134"/>
                  <a:pt x="3985364" y="6836836"/>
                  <a:pt x="3835047" y="6857990"/>
                </a:cubicBezTo>
                <a:cubicBezTo>
                  <a:pt x="3684730" y="6879144"/>
                  <a:pt x="3474674" y="6815015"/>
                  <a:pt x="3278315" y="6857990"/>
                </a:cubicBezTo>
                <a:cubicBezTo>
                  <a:pt x="3081956" y="6900965"/>
                  <a:pt x="2952467" y="6834118"/>
                  <a:pt x="2816123" y="6857990"/>
                </a:cubicBezTo>
                <a:cubicBezTo>
                  <a:pt x="2679779" y="6881862"/>
                  <a:pt x="2485356" y="6806021"/>
                  <a:pt x="2322418" y="6857990"/>
                </a:cubicBezTo>
                <a:cubicBezTo>
                  <a:pt x="2159480" y="6909959"/>
                  <a:pt x="1907124" y="6855963"/>
                  <a:pt x="1797200" y="6857990"/>
                </a:cubicBezTo>
                <a:cubicBezTo>
                  <a:pt x="1687276" y="6860017"/>
                  <a:pt x="1401243" y="6794754"/>
                  <a:pt x="1145929" y="6857990"/>
                </a:cubicBezTo>
                <a:cubicBezTo>
                  <a:pt x="905256" y="6895829"/>
                  <a:pt x="770784" y="6802989"/>
                  <a:pt x="584424" y="6857990"/>
                </a:cubicBezTo>
                <a:cubicBezTo>
                  <a:pt x="398064" y="6912991"/>
                  <a:pt x="282733" y="6814403"/>
                  <a:pt x="0" y="6857990"/>
                </a:cubicBezTo>
                <a:cubicBezTo>
                  <a:pt x="-40203" y="6677061"/>
                  <a:pt x="15845" y="6521270"/>
                  <a:pt x="0" y="6423651"/>
                </a:cubicBezTo>
                <a:cubicBezTo>
                  <a:pt x="-15845" y="6326032"/>
                  <a:pt x="48261" y="6053380"/>
                  <a:pt x="0" y="5920731"/>
                </a:cubicBezTo>
                <a:cubicBezTo>
                  <a:pt x="-48261" y="5788082"/>
                  <a:pt x="68979" y="5525976"/>
                  <a:pt x="0" y="5212072"/>
                </a:cubicBezTo>
                <a:cubicBezTo>
                  <a:pt x="-68979" y="4898168"/>
                  <a:pt x="57035" y="4755500"/>
                  <a:pt x="0" y="4640573"/>
                </a:cubicBezTo>
                <a:cubicBezTo>
                  <a:pt x="-57035" y="4525646"/>
                  <a:pt x="43455" y="4318681"/>
                  <a:pt x="0" y="4137654"/>
                </a:cubicBezTo>
                <a:cubicBezTo>
                  <a:pt x="-43455" y="3956627"/>
                  <a:pt x="9438" y="3648294"/>
                  <a:pt x="0" y="3497575"/>
                </a:cubicBezTo>
                <a:cubicBezTo>
                  <a:pt x="-9438" y="3346856"/>
                  <a:pt x="40428" y="3255629"/>
                  <a:pt x="0" y="3131815"/>
                </a:cubicBezTo>
                <a:cubicBezTo>
                  <a:pt x="-40428" y="3008001"/>
                  <a:pt x="38878" y="2919847"/>
                  <a:pt x="0" y="2766056"/>
                </a:cubicBezTo>
                <a:cubicBezTo>
                  <a:pt x="-38878" y="2612265"/>
                  <a:pt x="58376" y="2364565"/>
                  <a:pt x="0" y="2263137"/>
                </a:cubicBezTo>
                <a:cubicBezTo>
                  <a:pt x="-58376" y="2161709"/>
                  <a:pt x="10699" y="1888455"/>
                  <a:pt x="0" y="1691638"/>
                </a:cubicBezTo>
                <a:cubicBezTo>
                  <a:pt x="-10699" y="1494821"/>
                  <a:pt x="47714" y="1198045"/>
                  <a:pt x="0" y="1051558"/>
                </a:cubicBezTo>
                <a:cubicBezTo>
                  <a:pt x="-47714" y="905071"/>
                  <a:pt x="39531" y="785158"/>
                  <a:pt x="0" y="617219"/>
                </a:cubicBezTo>
                <a:cubicBezTo>
                  <a:pt x="-39531" y="449280"/>
                  <a:pt x="18095" y="234553"/>
                  <a:pt x="0" y="0"/>
                </a:cubicBezTo>
                <a:close/>
              </a:path>
              <a:path w="6543869" h="6857990" stroke="0" extrusionOk="0">
                <a:moveTo>
                  <a:pt x="0" y="0"/>
                </a:moveTo>
                <a:cubicBezTo>
                  <a:pt x="210807" y="-22291"/>
                  <a:pt x="429014" y="55354"/>
                  <a:pt x="594567" y="542"/>
                </a:cubicBezTo>
                <a:cubicBezTo>
                  <a:pt x="760119" y="-54270"/>
                  <a:pt x="884485" y="2395"/>
                  <a:pt x="1058328" y="964"/>
                </a:cubicBezTo>
                <a:cubicBezTo>
                  <a:pt x="1232171" y="-467"/>
                  <a:pt x="1430343" y="53533"/>
                  <a:pt x="1587493" y="1446"/>
                </a:cubicBezTo>
                <a:cubicBezTo>
                  <a:pt x="1744643" y="-50641"/>
                  <a:pt x="1895994" y="58275"/>
                  <a:pt x="2182059" y="1987"/>
                </a:cubicBezTo>
                <a:cubicBezTo>
                  <a:pt x="2468124" y="-54301"/>
                  <a:pt x="2510321" y="30262"/>
                  <a:pt x="2711223" y="2469"/>
                </a:cubicBezTo>
                <a:cubicBezTo>
                  <a:pt x="2912125" y="-25324"/>
                  <a:pt x="2943774" y="17815"/>
                  <a:pt x="3109583" y="2832"/>
                </a:cubicBezTo>
                <a:cubicBezTo>
                  <a:pt x="3275392" y="-12151"/>
                  <a:pt x="3599136" y="53481"/>
                  <a:pt x="3834954" y="3493"/>
                </a:cubicBezTo>
                <a:cubicBezTo>
                  <a:pt x="4070772" y="-46495"/>
                  <a:pt x="4198075" y="13481"/>
                  <a:pt x="4298716" y="3915"/>
                </a:cubicBezTo>
                <a:cubicBezTo>
                  <a:pt x="4399357" y="-5650"/>
                  <a:pt x="4769875" y="9603"/>
                  <a:pt x="4893283" y="4457"/>
                </a:cubicBezTo>
                <a:cubicBezTo>
                  <a:pt x="5016691" y="-689"/>
                  <a:pt x="5234263" y="6036"/>
                  <a:pt x="5357045" y="4879"/>
                </a:cubicBezTo>
                <a:cubicBezTo>
                  <a:pt x="5479827" y="3722"/>
                  <a:pt x="5585071" y="42981"/>
                  <a:pt x="5755404" y="5242"/>
                </a:cubicBezTo>
                <a:cubicBezTo>
                  <a:pt x="5925737" y="-32497"/>
                  <a:pt x="6204639" y="98688"/>
                  <a:pt x="6540232" y="5957"/>
                </a:cubicBezTo>
                <a:cubicBezTo>
                  <a:pt x="6537298" y="26420"/>
                  <a:pt x="6514019" y="45264"/>
                  <a:pt x="6510771" y="62591"/>
                </a:cubicBezTo>
                <a:cubicBezTo>
                  <a:pt x="6521233" y="64742"/>
                  <a:pt x="6535107" y="82625"/>
                  <a:pt x="6543869" y="89475"/>
                </a:cubicBezTo>
                <a:cubicBezTo>
                  <a:pt x="6545159" y="93271"/>
                  <a:pt x="6542549" y="97853"/>
                  <a:pt x="6543869" y="103832"/>
                </a:cubicBezTo>
                <a:cubicBezTo>
                  <a:pt x="6543382" y="106150"/>
                  <a:pt x="6542332" y="107446"/>
                  <a:pt x="6542259" y="110091"/>
                </a:cubicBezTo>
                <a:cubicBezTo>
                  <a:pt x="6542917" y="110746"/>
                  <a:pt x="6543282" y="112825"/>
                  <a:pt x="6543869" y="113678"/>
                </a:cubicBezTo>
                <a:cubicBezTo>
                  <a:pt x="6578093" y="258598"/>
                  <a:pt x="6517533" y="261754"/>
                  <a:pt x="6543869" y="405559"/>
                </a:cubicBezTo>
                <a:cubicBezTo>
                  <a:pt x="6543788" y="410441"/>
                  <a:pt x="6540945" y="424163"/>
                  <a:pt x="6542660" y="429508"/>
                </a:cubicBezTo>
                <a:cubicBezTo>
                  <a:pt x="6534713" y="535801"/>
                  <a:pt x="6523551" y="537449"/>
                  <a:pt x="6529277" y="636807"/>
                </a:cubicBezTo>
                <a:cubicBezTo>
                  <a:pt x="6534428" y="760842"/>
                  <a:pt x="6502837" y="774182"/>
                  <a:pt x="6496511" y="839071"/>
                </a:cubicBezTo>
                <a:cubicBezTo>
                  <a:pt x="6479206" y="896130"/>
                  <a:pt x="6512111" y="953166"/>
                  <a:pt x="6490800" y="994928"/>
                </a:cubicBezTo>
                <a:cubicBezTo>
                  <a:pt x="6476082" y="1026394"/>
                  <a:pt x="6495955" y="1060401"/>
                  <a:pt x="6490649" y="1112930"/>
                </a:cubicBezTo>
                <a:cubicBezTo>
                  <a:pt x="6483405" y="1148058"/>
                  <a:pt x="6473930" y="1149515"/>
                  <a:pt x="6466598" y="1187431"/>
                </a:cubicBezTo>
                <a:cubicBezTo>
                  <a:pt x="6463108" y="1193836"/>
                  <a:pt x="6426116" y="1339514"/>
                  <a:pt x="6409148" y="1337008"/>
                </a:cubicBezTo>
                <a:cubicBezTo>
                  <a:pt x="6389103" y="1333682"/>
                  <a:pt x="6413591" y="1402440"/>
                  <a:pt x="6387086" y="1382269"/>
                </a:cubicBezTo>
                <a:cubicBezTo>
                  <a:pt x="6405804" y="1418384"/>
                  <a:pt x="6366984" y="1410402"/>
                  <a:pt x="6353822" y="1432108"/>
                </a:cubicBezTo>
                <a:cubicBezTo>
                  <a:pt x="6372859" y="1465298"/>
                  <a:pt x="6337917" y="1492339"/>
                  <a:pt x="6339871" y="1518621"/>
                </a:cubicBezTo>
                <a:cubicBezTo>
                  <a:pt x="6335807" y="1567125"/>
                  <a:pt x="6332645" y="1571751"/>
                  <a:pt x="6324934" y="1607740"/>
                </a:cubicBezTo>
                <a:cubicBezTo>
                  <a:pt x="6320750" y="1632907"/>
                  <a:pt x="6315090" y="1654950"/>
                  <a:pt x="6318836" y="1696402"/>
                </a:cubicBezTo>
                <a:cubicBezTo>
                  <a:pt x="6310149" y="1769479"/>
                  <a:pt x="6297128" y="1757824"/>
                  <a:pt x="6298439" y="1812369"/>
                </a:cubicBezTo>
                <a:cubicBezTo>
                  <a:pt x="6293257" y="1869733"/>
                  <a:pt x="6277246" y="1818115"/>
                  <a:pt x="6269679" y="1876434"/>
                </a:cubicBezTo>
                <a:cubicBezTo>
                  <a:pt x="6255249" y="1913961"/>
                  <a:pt x="6249001" y="1921648"/>
                  <a:pt x="6231007" y="1953328"/>
                </a:cubicBezTo>
                <a:cubicBezTo>
                  <a:pt x="6222368" y="1990128"/>
                  <a:pt x="6205749" y="2086580"/>
                  <a:pt x="6182133" y="2096451"/>
                </a:cubicBezTo>
                <a:cubicBezTo>
                  <a:pt x="6180024" y="2116985"/>
                  <a:pt x="6160629" y="2153482"/>
                  <a:pt x="6155820" y="2188144"/>
                </a:cubicBezTo>
                <a:cubicBezTo>
                  <a:pt x="6163584" y="2214109"/>
                  <a:pt x="6150956" y="2252169"/>
                  <a:pt x="6136281" y="2259113"/>
                </a:cubicBezTo>
                <a:cubicBezTo>
                  <a:pt x="6130216" y="2294131"/>
                  <a:pt x="6105902" y="2301473"/>
                  <a:pt x="6105919" y="2328330"/>
                </a:cubicBezTo>
                <a:cubicBezTo>
                  <a:pt x="6097336" y="2355929"/>
                  <a:pt x="6106154" y="2396437"/>
                  <a:pt x="6092010" y="2408207"/>
                </a:cubicBezTo>
                <a:cubicBezTo>
                  <a:pt x="6091543" y="2414285"/>
                  <a:pt x="6085655" y="2419606"/>
                  <a:pt x="6084481" y="2427378"/>
                </a:cubicBezTo>
                <a:cubicBezTo>
                  <a:pt x="6090549" y="2435573"/>
                  <a:pt x="6085233" y="2448082"/>
                  <a:pt x="6091885" y="2464383"/>
                </a:cubicBezTo>
                <a:cubicBezTo>
                  <a:pt x="6086898" y="2467851"/>
                  <a:pt x="6077436" y="2469917"/>
                  <a:pt x="6074119" y="2472219"/>
                </a:cubicBezTo>
                <a:cubicBezTo>
                  <a:pt x="6074387" y="2477714"/>
                  <a:pt x="6074068" y="2491357"/>
                  <a:pt x="6073273" y="2493543"/>
                </a:cubicBezTo>
                <a:cubicBezTo>
                  <a:pt x="6063081" y="2509702"/>
                  <a:pt x="6051488" y="2516167"/>
                  <a:pt x="6044287" y="2532066"/>
                </a:cubicBezTo>
                <a:cubicBezTo>
                  <a:pt x="6044843" y="2546751"/>
                  <a:pt x="6035861" y="2562241"/>
                  <a:pt x="6021565" y="2577418"/>
                </a:cubicBezTo>
                <a:cubicBezTo>
                  <a:pt x="5998161" y="2637992"/>
                  <a:pt x="6011276" y="2617433"/>
                  <a:pt x="6000999" y="2663850"/>
                </a:cubicBezTo>
                <a:cubicBezTo>
                  <a:pt x="5998129" y="2705115"/>
                  <a:pt x="6003320" y="2710437"/>
                  <a:pt x="5987650" y="2741503"/>
                </a:cubicBezTo>
                <a:cubicBezTo>
                  <a:pt x="5991953" y="2740504"/>
                  <a:pt x="5994528" y="2742062"/>
                  <a:pt x="5994636" y="2745636"/>
                </a:cubicBezTo>
                <a:cubicBezTo>
                  <a:pt x="5994461" y="2748110"/>
                  <a:pt x="5994709" y="2749972"/>
                  <a:pt x="5994015" y="2752658"/>
                </a:cubicBezTo>
                <a:cubicBezTo>
                  <a:pt x="5992008" y="2754688"/>
                  <a:pt x="5989688" y="2754158"/>
                  <a:pt x="5987151" y="2756713"/>
                </a:cubicBezTo>
                <a:cubicBezTo>
                  <a:pt x="5964582" y="2775020"/>
                  <a:pt x="5983152" y="2777051"/>
                  <a:pt x="5987760" y="2811613"/>
                </a:cubicBezTo>
                <a:cubicBezTo>
                  <a:pt x="5987571" y="2826451"/>
                  <a:pt x="5968679" y="2886958"/>
                  <a:pt x="5975434" y="2882309"/>
                </a:cubicBezTo>
                <a:cubicBezTo>
                  <a:pt x="5968772" y="2913133"/>
                  <a:pt x="5966943" y="2917339"/>
                  <a:pt x="5960222" y="2949592"/>
                </a:cubicBezTo>
                <a:cubicBezTo>
                  <a:pt x="5958666" y="3000360"/>
                  <a:pt x="5957966" y="2972440"/>
                  <a:pt x="5961047" y="3008573"/>
                </a:cubicBezTo>
                <a:cubicBezTo>
                  <a:pt x="5962817" y="3028107"/>
                  <a:pt x="5950771" y="3113837"/>
                  <a:pt x="5934606" y="3123134"/>
                </a:cubicBezTo>
                <a:cubicBezTo>
                  <a:pt x="5930784" y="3191806"/>
                  <a:pt x="5942609" y="3148556"/>
                  <a:pt x="5947026" y="3227849"/>
                </a:cubicBezTo>
                <a:cubicBezTo>
                  <a:pt x="5952677" y="3295858"/>
                  <a:pt x="5962686" y="3303844"/>
                  <a:pt x="5966026" y="3378378"/>
                </a:cubicBezTo>
                <a:cubicBezTo>
                  <a:pt x="5974934" y="3401662"/>
                  <a:pt x="5965175" y="3433281"/>
                  <a:pt x="5962271" y="3459612"/>
                </a:cubicBezTo>
                <a:cubicBezTo>
                  <a:pt x="5963431" y="3485848"/>
                  <a:pt x="5972928" y="3539530"/>
                  <a:pt x="5970751" y="3540597"/>
                </a:cubicBezTo>
                <a:cubicBezTo>
                  <a:pt x="5972188" y="3577461"/>
                  <a:pt x="5969282" y="3587611"/>
                  <a:pt x="5964805" y="3638368"/>
                </a:cubicBezTo>
                <a:cubicBezTo>
                  <a:pt x="5959297" y="3662093"/>
                  <a:pt x="5939401" y="3733291"/>
                  <a:pt x="5957781" y="3763603"/>
                </a:cubicBezTo>
                <a:cubicBezTo>
                  <a:pt x="5936038" y="3755745"/>
                  <a:pt x="5964412" y="3803045"/>
                  <a:pt x="5948750" y="3814500"/>
                </a:cubicBezTo>
                <a:cubicBezTo>
                  <a:pt x="5933520" y="3822700"/>
                  <a:pt x="5940914" y="3837524"/>
                  <a:pt x="5938114" y="3850448"/>
                </a:cubicBezTo>
                <a:cubicBezTo>
                  <a:pt x="5923922" y="3864781"/>
                  <a:pt x="5926863" y="3951364"/>
                  <a:pt x="5932906" y="3975468"/>
                </a:cubicBezTo>
                <a:cubicBezTo>
                  <a:pt x="5923826" y="4035114"/>
                  <a:pt x="5914274" y="4029748"/>
                  <a:pt x="5933410" y="4073149"/>
                </a:cubicBezTo>
                <a:cubicBezTo>
                  <a:pt x="5934564" y="4083299"/>
                  <a:pt x="5916399" y="4115696"/>
                  <a:pt x="5914023" y="4126631"/>
                </a:cubicBezTo>
                <a:cubicBezTo>
                  <a:pt x="5917509" y="4142067"/>
                  <a:pt x="5918847" y="4159870"/>
                  <a:pt x="5921746" y="4172731"/>
                </a:cubicBezTo>
                <a:cubicBezTo>
                  <a:pt x="5919573" y="4174679"/>
                  <a:pt x="5914675" y="4174753"/>
                  <a:pt x="5912440" y="4176714"/>
                </a:cubicBezTo>
                <a:cubicBezTo>
                  <a:pt x="5913054" y="4186059"/>
                  <a:pt x="5910885" y="4188685"/>
                  <a:pt x="5910084" y="4195129"/>
                </a:cubicBezTo>
                <a:cubicBezTo>
                  <a:pt x="5918103" y="4221691"/>
                  <a:pt x="5907840" y="4240870"/>
                  <a:pt x="5911347" y="4280843"/>
                </a:cubicBezTo>
                <a:cubicBezTo>
                  <a:pt x="5915940" y="4318569"/>
                  <a:pt x="5900563" y="4336729"/>
                  <a:pt x="5896839" y="4402519"/>
                </a:cubicBezTo>
                <a:cubicBezTo>
                  <a:pt x="5882071" y="4515846"/>
                  <a:pt x="5899342" y="4592703"/>
                  <a:pt x="5894461" y="4651165"/>
                </a:cubicBezTo>
                <a:cubicBezTo>
                  <a:pt x="5904357" y="4761651"/>
                  <a:pt x="5913843" y="4818781"/>
                  <a:pt x="5903123" y="4916771"/>
                </a:cubicBezTo>
                <a:cubicBezTo>
                  <a:pt x="5901443" y="4997611"/>
                  <a:pt x="5943669" y="4980688"/>
                  <a:pt x="5907132" y="5051371"/>
                </a:cubicBezTo>
                <a:cubicBezTo>
                  <a:pt x="5912700" y="5058475"/>
                  <a:pt x="5916115" y="5163549"/>
                  <a:pt x="5918914" y="5170871"/>
                </a:cubicBezTo>
                <a:cubicBezTo>
                  <a:pt x="5921191" y="5187221"/>
                  <a:pt x="5913689" y="5196237"/>
                  <a:pt x="5912653" y="5216420"/>
                </a:cubicBezTo>
                <a:cubicBezTo>
                  <a:pt x="5909215" y="5248800"/>
                  <a:pt x="5894569" y="5254219"/>
                  <a:pt x="5892402" y="5285290"/>
                </a:cubicBezTo>
                <a:cubicBezTo>
                  <a:pt x="5888404" y="5298943"/>
                  <a:pt x="5904169" y="5312548"/>
                  <a:pt x="5905481" y="5317688"/>
                </a:cubicBezTo>
                <a:cubicBezTo>
                  <a:pt x="5914748" y="5348640"/>
                  <a:pt x="5916843" y="5381163"/>
                  <a:pt x="5922608" y="5398779"/>
                </a:cubicBezTo>
                <a:cubicBezTo>
                  <a:pt x="5922022" y="5399063"/>
                  <a:pt x="5921512" y="5399185"/>
                  <a:pt x="5920993" y="5399522"/>
                </a:cubicBezTo>
                <a:cubicBezTo>
                  <a:pt x="5920046" y="5403094"/>
                  <a:pt x="5918546" y="5404747"/>
                  <a:pt x="5918056" y="5406940"/>
                </a:cubicBezTo>
                <a:cubicBezTo>
                  <a:pt x="5928149" y="5426597"/>
                  <a:pt x="5925704" y="5472706"/>
                  <a:pt x="5942486" y="5499404"/>
                </a:cubicBezTo>
                <a:cubicBezTo>
                  <a:pt x="5958210" y="5532257"/>
                  <a:pt x="5958580" y="5550212"/>
                  <a:pt x="5969533" y="5582650"/>
                </a:cubicBezTo>
                <a:cubicBezTo>
                  <a:pt x="5981115" y="5685118"/>
                  <a:pt x="5968657" y="5700872"/>
                  <a:pt x="6034781" y="5784254"/>
                </a:cubicBezTo>
                <a:cubicBezTo>
                  <a:pt x="6046972" y="5819714"/>
                  <a:pt x="6081004" y="5907679"/>
                  <a:pt x="6090008" y="5922628"/>
                </a:cubicBezTo>
                <a:cubicBezTo>
                  <a:pt x="6111808" y="5972358"/>
                  <a:pt x="6144159" y="6019696"/>
                  <a:pt x="6160850" y="6090099"/>
                </a:cubicBezTo>
                <a:cubicBezTo>
                  <a:pt x="6237102" y="6151085"/>
                  <a:pt x="6227807" y="6241060"/>
                  <a:pt x="6264145" y="6281533"/>
                </a:cubicBezTo>
                <a:cubicBezTo>
                  <a:pt x="6285186" y="6342681"/>
                  <a:pt x="6302448" y="6381238"/>
                  <a:pt x="6321821" y="6443705"/>
                </a:cubicBezTo>
                <a:cubicBezTo>
                  <a:pt x="6346509" y="6467331"/>
                  <a:pt x="6308035" y="6503348"/>
                  <a:pt x="6314408" y="6550095"/>
                </a:cubicBezTo>
                <a:cubicBezTo>
                  <a:pt x="6325247" y="6646250"/>
                  <a:pt x="6319000" y="6626547"/>
                  <a:pt x="6325864" y="6687387"/>
                </a:cubicBezTo>
                <a:cubicBezTo>
                  <a:pt x="6334959" y="6734736"/>
                  <a:pt x="6311267" y="6777114"/>
                  <a:pt x="6323829" y="6806592"/>
                </a:cubicBezTo>
                <a:cubicBezTo>
                  <a:pt x="6319804" y="6816319"/>
                  <a:pt x="6321035" y="6829222"/>
                  <a:pt x="6329636" y="6850315"/>
                </a:cubicBezTo>
                <a:cubicBezTo>
                  <a:pt x="6331940" y="6853424"/>
                  <a:pt x="6331368" y="6854747"/>
                  <a:pt x="6333354" y="6857990"/>
                </a:cubicBezTo>
                <a:cubicBezTo>
                  <a:pt x="6168687" y="6871463"/>
                  <a:pt x="6039615" y="6842355"/>
                  <a:pt x="5865048" y="6857990"/>
                </a:cubicBezTo>
                <a:cubicBezTo>
                  <a:pt x="5690481" y="6873625"/>
                  <a:pt x="5596350" y="6816351"/>
                  <a:pt x="5417102" y="6857990"/>
                </a:cubicBezTo>
                <a:cubicBezTo>
                  <a:pt x="5237854" y="6899629"/>
                  <a:pt x="5069381" y="6825320"/>
                  <a:pt x="4908074" y="6857990"/>
                </a:cubicBezTo>
                <a:cubicBezTo>
                  <a:pt x="4746767" y="6890660"/>
                  <a:pt x="4460091" y="6790603"/>
                  <a:pt x="4297239" y="6857990"/>
                </a:cubicBezTo>
                <a:cubicBezTo>
                  <a:pt x="4127922" y="6866547"/>
                  <a:pt x="3900250" y="6842393"/>
                  <a:pt x="3740508" y="6857990"/>
                </a:cubicBezTo>
                <a:cubicBezTo>
                  <a:pt x="3580766" y="6873587"/>
                  <a:pt x="3488130" y="6828058"/>
                  <a:pt x="3246802" y="6857990"/>
                </a:cubicBezTo>
                <a:cubicBezTo>
                  <a:pt x="3005474" y="6887922"/>
                  <a:pt x="2935582" y="6789814"/>
                  <a:pt x="2658558" y="6857990"/>
                </a:cubicBezTo>
                <a:cubicBezTo>
                  <a:pt x="2381534" y="6926166"/>
                  <a:pt x="2321844" y="6799508"/>
                  <a:pt x="2133339" y="6857990"/>
                </a:cubicBezTo>
                <a:cubicBezTo>
                  <a:pt x="1944834" y="6916472"/>
                  <a:pt x="1871251" y="6814886"/>
                  <a:pt x="1702660" y="6857990"/>
                </a:cubicBezTo>
                <a:cubicBezTo>
                  <a:pt x="1534069" y="6901094"/>
                  <a:pt x="1300939" y="6822785"/>
                  <a:pt x="1145929" y="6857990"/>
                </a:cubicBezTo>
                <a:cubicBezTo>
                  <a:pt x="991584" y="6867276"/>
                  <a:pt x="709074" y="6851998"/>
                  <a:pt x="584424" y="6857990"/>
                </a:cubicBezTo>
                <a:cubicBezTo>
                  <a:pt x="459775" y="6863982"/>
                  <a:pt x="242955" y="6801193"/>
                  <a:pt x="0" y="6857990"/>
                </a:cubicBezTo>
                <a:cubicBezTo>
                  <a:pt x="-19806" y="6778823"/>
                  <a:pt x="36354" y="6579725"/>
                  <a:pt x="0" y="6492231"/>
                </a:cubicBezTo>
                <a:cubicBezTo>
                  <a:pt x="-36354" y="6404737"/>
                  <a:pt x="20495" y="6221525"/>
                  <a:pt x="0" y="6126471"/>
                </a:cubicBezTo>
                <a:cubicBezTo>
                  <a:pt x="-20495" y="6031417"/>
                  <a:pt x="11023" y="5743910"/>
                  <a:pt x="0" y="5623552"/>
                </a:cubicBezTo>
                <a:cubicBezTo>
                  <a:pt x="-11023" y="5503194"/>
                  <a:pt x="3502" y="5335522"/>
                  <a:pt x="0" y="5052053"/>
                </a:cubicBezTo>
                <a:cubicBezTo>
                  <a:pt x="-3502" y="4768584"/>
                  <a:pt x="25430" y="4607999"/>
                  <a:pt x="0" y="4343394"/>
                </a:cubicBezTo>
                <a:cubicBezTo>
                  <a:pt x="-25430" y="4078789"/>
                  <a:pt x="57503" y="3957452"/>
                  <a:pt x="0" y="3634735"/>
                </a:cubicBezTo>
                <a:cubicBezTo>
                  <a:pt x="-57503" y="3312018"/>
                  <a:pt x="17025" y="3128586"/>
                  <a:pt x="0" y="2994656"/>
                </a:cubicBezTo>
                <a:cubicBezTo>
                  <a:pt x="-17025" y="2860726"/>
                  <a:pt x="14949" y="2559741"/>
                  <a:pt x="0" y="2423156"/>
                </a:cubicBezTo>
                <a:cubicBezTo>
                  <a:pt x="-14949" y="2286571"/>
                  <a:pt x="47693" y="2091673"/>
                  <a:pt x="0" y="1920237"/>
                </a:cubicBezTo>
                <a:cubicBezTo>
                  <a:pt x="-47693" y="1748801"/>
                  <a:pt x="42824" y="1560857"/>
                  <a:pt x="0" y="1417318"/>
                </a:cubicBezTo>
                <a:cubicBezTo>
                  <a:pt x="-42824" y="1273779"/>
                  <a:pt x="50652" y="1143923"/>
                  <a:pt x="0" y="914399"/>
                </a:cubicBezTo>
                <a:cubicBezTo>
                  <a:pt x="-50652" y="684875"/>
                  <a:pt x="1236" y="274373"/>
                  <a:pt x="0" y="0"/>
                </a:cubicBezTo>
                <a:close/>
              </a:path>
            </a:pathLst>
          </a:custGeom>
          <a:ln>
            <a:solidFill>
              <a:schemeClr val="tx1"/>
            </a:solidFill>
            <a:extLst>
              <a:ext uri="{C807C97D-BFC1-408E-A445-0C87EB9F89A2}">
                <ask:lineSketchStyleProps xmlns:ask="http://schemas.microsoft.com/office/drawing/2018/sketchyshapes" sd="4267985979">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ask:type>
                    <ask:lineSketchScribble/>
                  </ask:type>
                </ask:lineSketchStyleProps>
              </a:ext>
            </a:extLst>
          </a:ln>
        </p:spPr>
      </p:pic>
    </p:spTree>
    <p:extLst>
      <p:ext uri="{BB962C8B-B14F-4D97-AF65-F5344CB8AC3E}">
        <p14:creationId xmlns:p14="http://schemas.microsoft.com/office/powerpoint/2010/main" val="3209360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group of people working on a project&#10;&#10;Description automatically generated">
            <a:extLst>
              <a:ext uri="{FF2B5EF4-FFF2-40B4-BE49-F238E27FC236}">
                <a16:creationId xmlns:a16="http://schemas.microsoft.com/office/drawing/2014/main" id="{1C5DFEDC-CE4E-9D11-0868-AE4FA61864D8}"/>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98000"/>
                    </a14:imgEffect>
                  </a14:imgLayer>
                </a14:imgProps>
              </a:ext>
              <a:ext uri="{28A0092B-C50C-407E-A947-70E740481C1C}">
                <a14:useLocalDpi xmlns:a14="http://schemas.microsoft.com/office/drawing/2010/main" val="0"/>
              </a:ext>
            </a:extLst>
          </a:blip>
          <a:srcRect l="14470" t="9091" r="12803"/>
          <a:stretch/>
        </p:blipFill>
        <p:spPr>
          <a:xfrm>
            <a:off x="0" y="10"/>
            <a:ext cx="12191981" cy="6857990"/>
          </a:xfrm>
          <a:custGeom>
            <a:avLst/>
            <a:gdLst>
              <a:gd name="connsiteX0" fmla="*/ 0 w 12191981"/>
              <a:gd name="connsiteY0" fmla="*/ 0 h 6857990"/>
              <a:gd name="connsiteX1" fmla="*/ 336731 w 12191981"/>
              <a:gd name="connsiteY1" fmla="*/ 0 h 6857990"/>
              <a:gd name="connsiteX2" fmla="*/ 1161141 w 12191981"/>
              <a:gd name="connsiteY2" fmla="*/ 0 h 6857990"/>
              <a:gd name="connsiteX3" fmla="*/ 1863631 w 12191981"/>
              <a:gd name="connsiteY3" fmla="*/ 0 h 6857990"/>
              <a:gd name="connsiteX4" fmla="*/ 2566122 w 12191981"/>
              <a:gd name="connsiteY4" fmla="*/ 0 h 6857990"/>
              <a:gd name="connsiteX5" fmla="*/ 2902853 w 12191981"/>
              <a:gd name="connsiteY5" fmla="*/ 0 h 6857990"/>
              <a:gd name="connsiteX6" fmla="*/ 3239584 w 12191981"/>
              <a:gd name="connsiteY6" fmla="*/ 0 h 6857990"/>
              <a:gd name="connsiteX7" fmla="*/ 4063994 w 12191981"/>
              <a:gd name="connsiteY7" fmla="*/ 0 h 6857990"/>
              <a:gd name="connsiteX8" fmla="*/ 4400725 w 12191981"/>
              <a:gd name="connsiteY8" fmla="*/ 0 h 6857990"/>
              <a:gd name="connsiteX9" fmla="*/ 5225135 w 12191981"/>
              <a:gd name="connsiteY9" fmla="*/ 0 h 6857990"/>
              <a:gd name="connsiteX10" fmla="*/ 5683785 w 12191981"/>
              <a:gd name="connsiteY10" fmla="*/ 0 h 6857990"/>
              <a:gd name="connsiteX11" fmla="*/ 5898597 w 12191981"/>
              <a:gd name="connsiteY11" fmla="*/ 0 h 6857990"/>
              <a:gd name="connsiteX12" fmla="*/ 6235327 w 12191981"/>
              <a:gd name="connsiteY12" fmla="*/ 0 h 6857990"/>
              <a:gd name="connsiteX13" fmla="*/ 6815898 w 12191981"/>
              <a:gd name="connsiteY13" fmla="*/ 0 h 6857990"/>
              <a:gd name="connsiteX14" fmla="*/ 7152629 w 12191981"/>
              <a:gd name="connsiteY14" fmla="*/ 0 h 6857990"/>
              <a:gd name="connsiteX15" fmla="*/ 7367440 w 12191981"/>
              <a:gd name="connsiteY15" fmla="*/ 0 h 6857990"/>
              <a:gd name="connsiteX16" fmla="*/ 7826091 w 12191981"/>
              <a:gd name="connsiteY16" fmla="*/ 0 h 6857990"/>
              <a:gd name="connsiteX17" fmla="*/ 8528581 w 12191981"/>
              <a:gd name="connsiteY17" fmla="*/ 0 h 6857990"/>
              <a:gd name="connsiteX18" fmla="*/ 8865312 w 12191981"/>
              <a:gd name="connsiteY18" fmla="*/ 0 h 6857990"/>
              <a:gd name="connsiteX19" fmla="*/ 9689722 w 12191981"/>
              <a:gd name="connsiteY19" fmla="*/ 0 h 6857990"/>
              <a:gd name="connsiteX20" fmla="*/ 10148373 w 12191981"/>
              <a:gd name="connsiteY20" fmla="*/ 0 h 6857990"/>
              <a:gd name="connsiteX21" fmla="*/ 10485104 w 12191981"/>
              <a:gd name="connsiteY21" fmla="*/ 0 h 6857990"/>
              <a:gd name="connsiteX22" fmla="*/ 11309514 w 12191981"/>
              <a:gd name="connsiteY22" fmla="*/ 0 h 6857990"/>
              <a:gd name="connsiteX23" fmla="*/ 12191981 w 12191981"/>
              <a:gd name="connsiteY23" fmla="*/ 0 h 6857990"/>
              <a:gd name="connsiteX24" fmla="*/ 12191981 w 12191981"/>
              <a:gd name="connsiteY24" fmla="*/ 640079 h 6857990"/>
              <a:gd name="connsiteX25" fmla="*/ 12191981 w 12191981"/>
              <a:gd name="connsiteY25" fmla="*/ 1211578 h 6857990"/>
              <a:gd name="connsiteX26" fmla="*/ 12191981 w 12191981"/>
              <a:gd name="connsiteY26" fmla="*/ 1645918 h 6857990"/>
              <a:gd name="connsiteX27" fmla="*/ 12191981 w 12191981"/>
              <a:gd name="connsiteY27" fmla="*/ 2354577 h 6857990"/>
              <a:gd name="connsiteX28" fmla="*/ 12191981 w 12191981"/>
              <a:gd name="connsiteY28" fmla="*/ 2788916 h 6857990"/>
              <a:gd name="connsiteX29" fmla="*/ 12191981 w 12191981"/>
              <a:gd name="connsiteY29" fmla="*/ 3223255 h 6857990"/>
              <a:gd name="connsiteX30" fmla="*/ 12191981 w 12191981"/>
              <a:gd name="connsiteY30" fmla="*/ 3589015 h 6857990"/>
              <a:gd name="connsiteX31" fmla="*/ 12191981 w 12191981"/>
              <a:gd name="connsiteY31" fmla="*/ 4091934 h 6857990"/>
              <a:gd name="connsiteX32" fmla="*/ 12191981 w 12191981"/>
              <a:gd name="connsiteY32" fmla="*/ 4594853 h 6857990"/>
              <a:gd name="connsiteX33" fmla="*/ 12191981 w 12191981"/>
              <a:gd name="connsiteY33" fmla="*/ 5166352 h 6857990"/>
              <a:gd name="connsiteX34" fmla="*/ 12191981 w 12191981"/>
              <a:gd name="connsiteY34" fmla="*/ 5600692 h 6857990"/>
              <a:gd name="connsiteX35" fmla="*/ 12191981 w 12191981"/>
              <a:gd name="connsiteY35" fmla="*/ 6240771 h 6857990"/>
              <a:gd name="connsiteX36" fmla="*/ 12191981 w 12191981"/>
              <a:gd name="connsiteY36" fmla="*/ 6857990 h 6857990"/>
              <a:gd name="connsiteX37" fmla="*/ 11855250 w 12191981"/>
              <a:gd name="connsiteY37" fmla="*/ 6857990 h 6857990"/>
              <a:gd name="connsiteX38" fmla="*/ 11030840 w 12191981"/>
              <a:gd name="connsiteY38" fmla="*/ 6857990 h 6857990"/>
              <a:gd name="connsiteX39" fmla="*/ 10572189 w 12191981"/>
              <a:gd name="connsiteY39" fmla="*/ 6857990 h 6857990"/>
              <a:gd name="connsiteX40" fmla="*/ 9869699 w 12191981"/>
              <a:gd name="connsiteY40" fmla="*/ 6857990 h 6857990"/>
              <a:gd name="connsiteX41" fmla="*/ 9411048 w 12191981"/>
              <a:gd name="connsiteY41" fmla="*/ 6857990 h 6857990"/>
              <a:gd name="connsiteX42" fmla="*/ 8586638 w 12191981"/>
              <a:gd name="connsiteY42" fmla="*/ 6857990 h 6857990"/>
              <a:gd name="connsiteX43" fmla="*/ 8006068 w 12191981"/>
              <a:gd name="connsiteY43" fmla="*/ 6857990 h 6857990"/>
              <a:gd name="connsiteX44" fmla="*/ 7669337 w 12191981"/>
              <a:gd name="connsiteY44" fmla="*/ 6857990 h 6857990"/>
              <a:gd name="connsiteX45" fmla="*/ 7210686 w 12191981"/>
              <a:gd name="connsiteY45" fmla="*/ 6857990 h 6857990"/>
              <a:gd name="connsiteX46" fmla="*/ 6386276 w 12191981"/>
              <a:gd name="connsiteY46" fmla="*/ 6857990 h 6857990"/>
              <a:gd name="connsiteX47" fmla="*/ 6049545 w 12191981"/>
              <a:gd name="connsiteY47" fmla="*/ 6857990 h 6857990"/>
              <a:gd name="connsiteX48" fmla="*/ 5347055 w 12191981"/>
              <a:gd name="connsiteY48" fmla="*/ 6857990 h 6857990"/>
              <a:gd name="connsiteX49" fmla="*/ 4522644 w 12191981"/>
              <a:gd name="connsiteY49" fmla="*/ 6857990 h 6857990"/>
              <a:gd name="connsiteX50" fmla="*/ 4185913 w 12191981"/>
              <a:gd name="connsiteY50" fmla="*/ 6857990 h 6857990"/>
              <a:gd name="connsiteX51" fmla="*/ 3971102 w 12191981"/>
              <a:gd name="connsiteY51" fmla="*/ 6857990 h 6857990"/>
              <a:gd name="connsiteX52" fmla="*/ 3634371 w 12191981"/>
              <a:gd name="connsiteY52" fmla="*/ 6857990 h 6857990"/>
              <a:gd name="connsiteX53" fmla="*/ 3175721 w 12191981"/>
              <a:gd name="connsiteY53" fmla="*/ 6857990 h 6857990"/>
              <a:gd name="connsiteX54" fmla="*/ 2473230 w 12191981"/>
              <a:gd name="connsiteY54" fmla="*/ 6857990 h 6857990"/>
              <a:gd name="connsiteX55" fmla="*/ 1892660 w 12191981"/>
              <a:gd name="connsiteY55" fmla="*/ 6857990 h 6857990"/>
              <a:gd name="connsiteX56" fmla="*/ 1068250 w 12191981"/>
              <a:gd name="connsiteY56" fmla="*/ 6857990 h 6857990"/>
              <a:gd name="connsiteX57" fmla="*/ 609599 w 12191981"/>
              <a:gd name="connsiteY57" fmla="*/ 6857990 h 6857990"/>
              <a:gd name="connsiteX58" fmla="*/ 0 w 12191981"/>
              <a:gd name="connsiteY58" fmla="*/ 6857990 h 6857990"/>
              <a:gd name="connsiteX59" fmla="*/ 0 w 12191981"/>
              <a:gd name="connsiteY59" fmla="*/ 6149331 h 6857990"/>
              <a:gd name="connsiteX60" fmla="*/ 0 w 12191981"/>
              <a:gd name="connsiteY60" fmla="*/ 5509252 h 6857990"/>
              <a:gd name="connsiteX61" fmla="*/ 0 w 12191981"/>
              <a:gd name="connsiteY61" fmla="*/ 5006333 h 6857990"/>
              <a:gd name="connsiteX62" fmla="*/ 0 w 12191981"/>
              <a:gd name="connsiteY62" fmla="*/ 4434834 h 6857990"/>
              <a:gd name="connsiteX63" fmla="*/ 0 w 12191981"/>
              <a:gd name="connsiteY63" fmla="*/ 3931914 h 6857990"/>
              <a:gd name="connsiteX64" fmla="*/ 0 w 12191981"/>
              <a:gd name="connsiteY64" fmla="*/ 3223255 h 6857990"/>
              <a:gd name="connsiteX65" fmla="*/ 0 w 12191981"/>
              <a:gd name="connsiteY65" fmla="*/ 2857496 h 6857990"/>
              <a:gd name="connsiteX66" fmla="*/ 0 w 12191981"/>
              <a:gd name="connsiteY66" fmla="*/ 2285997 h 6857990"/>
              <a:gd name="connsiteX67" fmla="*/ 0 w 12191981"/>
              <a:gd name="connsiteY67" fmla="*/ 1783077 h 6857990"/>
              <a:gd name="connsiteX68" fmla="*/ 0 w 12191981"/>
              <a:gd name="connsiteY68" fmla="*/ 1142998 h 6857990"/>
              <a:gd name="connsiteX69" fmla="*/ 0 w 12191981"/>
              <a:gd name="connsiteY69" fmla="*/ 777239 h 6857990"/>
              <a:gd name="connsiteX70" fmla="*/ 0 w 12191981"/>
              <a:gd name="connsiteY70" fmla="*/ 0 h 685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2191981" h="6857990" fill="none" extrusionOk="0">
                <a:moveTo>
                  <a:pt x="0" y="0"/>
                </a:moveTo>
                <a:cubicBezTo>
                  <a:pt x="149370" y="-37700"/>
                  <a:pt x="226087" y="32532"/>
                  <a:pt x="336731" y="0"/>
                </a:cubicBezTo>
                <a:cubicBezTo>
                  <a:pt x="447375" y="-32532"/>
                  <a:pt x="890454" y="87876"/>
                  <a:pt x="1161141" y="0"/>
                </a:cubicBezTo>
                <a:cubicBezTo>
                  <a:pt x="1431828" y="-87876"/>
                  <a:pt x="1560097" y="13133"/>
                  <a:pt x="1863631" y="0"/>
                </a:cubicBezTo>
                <a:cubicBezTo>
                  <a:pt x="2167165" y="-13133"/>
                  <a:pt x="2382143" y="74906"/>
                  <a:pt x="2566122" y="0"/>
                </a:cubicBezTo>
                <a:cubicBezTo>
                  <a:pt x="2750101" y="-74906"/>
                  <a:pt x="2800506" y="22557"/>
                  <a:pt x="2902853" y="0"/>
                </a:cubicBezTo>
                <a:cubicBezTo>
                  <a:pt x="3005200" y="-22557"/>
                  <a:pt x="3115484" y="706"/>
                  <a:pt x="3239584" y="0"/>
                </a:cubicBezTo>
                <a:cubicBezTo>
                  <a:pt x="3363684" y="-706"/>
                  <a:pt x="3890283" y="52970"/>
                  <a:pt x="4063994" y="0"/>
                </a:cubicBezTo>
                <a:cubicBezTo>
                  <a:pt x="4237705" y="-52970"/>
                  <a:pt x="4316409" y="10459"/>
                  <a:pt x="4400725" y="0"/>
                </a:cubicBezTo>
                <a:cubicBezTo>
                  <a:pt x="4485041" y="-10459"/>
                  <a:pt x="4968404" y="72223"/>
                  <a:pt x="5225135" y="0"/>
                </a:cubicBezTo>
                <a:cubicBezTo>
                  <a:pt x="5481866" y="-72223"/>
                  <a:pt x="5518339" y="28769"/>
                  <a:pt x="5683785" y="0"/>
                </a:cubicBezTo>
                <a:cubicBezTo>
                  <a:pt x="5849231" y="-28769"/>
                  <a:pt x="5845818" y="8269"/>
                  <a:pt x="5898597" y="0"/>
                </a:cubicBezTo>
                <a:cubicBezTo>
                  <a:pt x="5951376" y="-8269"/>
                  <a:pt x="6104068" y="35603"/>
                  <a:pt x="6235327" y="0"/>
                </a:cubicBezTo>
                <a:cubicBezTo>
                  <a:pt x="6366586" y="-35603"/>
                  <a:pt x="6644282" y="28063"/>
                  <a:pt x="6815898" y="0"/>
                </a:cubicBezTo>
                <a:cubicBezTo>
                  <a:pt x="6987514" y="-28063"/>
                  <a:pt x="7065903" y="27997"/>
                  <a:pt x="7152629" y="0"/>
                </a:cubicBezTo>
                <a:cubicBezTo>
                  <a:pt x="7239355" y="-27997"/>
                  <a:pt x="7312071" y="18839"/>
                  <a:pt x="7367440" y="0"/>
                </a:cubicBezTo>
                <a:cubicBezTo>
                  <a:pt x="7422809" y="-18839"/>
                  <a:pt x="7703705" y="54344"/>
                  <a:pt x="7826091" y="0"/>
                </a:cubicBezTo>
                <a:cubicBezTo>
                  <a:pt x="7948477" y="-54344"/>
                  <a:pt x="8337568" y="56190"/>
                  <a:pt x="8528581" y="0"/>
                </a:cubicBezTo>
                <a:cubicBezTo>
                  <a:pt x="8719594" y="-56190"/>
                  <a:pt x="8754630" y="36846"/>
                  <a:pt x="8865312" y="0"/>
                </a:cubicBezTo>
                <a:cubicBezTo>
                  <a:pt x="8975994" y="-36846"/>
                  <a:pt x="9346792" y="9943"/>
                  <a:pt x="9689722" y="0"/>
                </a:cubicBezTo>
                <a:cubicBezTo>
                  <a:pt x="10032652" y="-9943"/>
                  <a:pt x="9975953" y="1243"/>
                  <a:pt x="10148373" y="0"/>
                </a:cubicBezTo>
                <a:cubicBezTo>
                  <a:pt x="10320793" y="-1243"/>
                  <a:pt x="10328780" y="14273"/>
                  <a:pt x="10485104" y="0"/>
                </a:cubicBezTo>
                <a:cubicBezTo>
                  <a:pt x="10641428" y="-14273"/>
                  <a:pt x="11096780" y="10165"/>
                  <a:pt x="11309514" y="0"/>
                </a:cubicBezTo>
                <a:cubicBezTo>
                  <a:pt x="11522248" y="-10165"/>
                  <a:pt x="11805986" y="38622"/>
                  <a:pt x="12191981" y="0"/>
                </a:cubicBezTo>
                <a:cubicBezTo>
                  <a:pt x="12220727" y="267232"/>
                  <a:pt x="12170928" y="468501"/>
                  <a:pt x="12191981" y="640079"/>
                </a:cubicBezTo>
                <a:cubicBezTo>
                  <a:pt x="12213034" y="811657"/>
                  <a:pt x="12124438" y="1019646"/>
                  <a:pt x="12191981" y="1211578"/>
                </a:cubicBezTo>
                <a:cubicBezTo>
                  <a:pt x="12259524" y="1403510"/>
                  <a:pt x="12190045" y="1540709"/>
                  <a:pt x="12191981" y="1645918"/>
                </a:cubicBezTo>
                <a:cubicBezTo>
                  <a:pt x="12193917" y="1751127"/>
                  <a:pt x="12150435" y="2071611"/>
                  <a:pt x="12191981" y="2354577"/>
                </a:cubicBezTo>
                <a:cubicBezTo>
                  <a:pt x="12233527" y="2637543"/>
                  <a:pt x="12152097" y="2583885"/>
                  <a:pt x="12191981" y="2788916"/>
                </a:cubicBezTo>
                <a:cubicBezTo>
                  <a:pt x="12231865" y="2993947"/>
                  <a:pt x="12184154" y="3048242"/>
                  <a:pt x="12191981" y="3223255"/>
                </a:cubicBezTo>
                <a:cubicBezTo>
                  <a:pt x="12199808" y="3398268"/>
                  <a:pt x="12157899" y="3420111"/>
                  <a:pt x="12191981" y="3589015"/>
                </a:cubicBezTo>
                <a:cubicBezTo>
                  <a:pt x="12226063" y="3757919"/>
                  <a:pt x="12163214" y="3984681"/>
                  <a:pt x="12191981" y="4091934"/>
                </a:cubicBezTo>
                <a:cubicBezTo>
                  <a:pt x="12220748" y="4199187"/>
                  <a:pt x="12150123" y="4480428"/>
                  <a:pt x="12191981" y="4594853"/>
                </a:cubicBezTo>
                <a:cubicBezTo>
                  <a:pt x="12233839" y="4709278"/>
                  <a:pt x="12162246" y="4894838"/>
                  <a:pt x="12191981" y="5166352"/>
                </a:cubicBezTo>
                <a:cubicBezTo>
                  <a:pt x="12221716" y="5437866"/>
                  <a:pt x="12145630" y="5392778"/>
                  <a:pt x="12191981" y="5600692"/>
                </a:cubicBezTo>
                <a:cubicBezTo>
                  <a:pt x="12238332" y="5808606"/>
                  <a:pt x="12154637" y="6112069"/>
                  <a:pt x="12191981" y="6240771"/>
                </a:cubicBezTo>
                <a:cubicBezTo>
                  <a:pt x="12229325" y="6369473"/>
                  <a:pt x="12153983" y="6657365"/>
                  <a:pt x="12191981" y="6857990"/>
                </a:cubicBezTo>
                <a:cubicBezTo>
                  <a:pt x="12031081" y="6879870"/>
                  <a:pt x="11988827" y="6849782"/>
                  <a:pt x="11855250" y="6857990"/>
                </a:cubicBezTo>
                <a:cubicBezTo>
                  <a:pt x="11721673" y="6866198"/>
                  <a:pt x="11237630" y="6790760"/>
                  <a:pt x="11030840" y="6857990"/>
                </a:cubicBezTo>
                <a:cubicBezTo>
                  <a:pt x="10824050" y="6925220"/>
                  <a:pt x="10786919" y="6826046"/>
                  <a:pt x="10572189" y="6857990"/>
                </a:cubicBezTo>
                <a:cubicBezTo>
                  <a:pt x="10357459" y="6889934"/>
                  <a:pt x="10086711" y="6775581"/>
                  <a:pt x="9869699" y="6857990"/>
                </a:cubicBezTo>
                <a:cubicBezTo>
                  <a:pt x="9652687" y="6940399"/>
                  <a:pt x="9603862" y="6855808"/>
                  <a:pt x="9411048" y="6857990"/>
                </a:cubicBezTo>
                <a:cubicBezTo>
                  <a:pt x="9218234" y="6860172"/>
                  <a:pt x="8818782" y="6820910"/>
                  <a:pt x="8586638" y="6857990"/>
                </a:cubicBezTo>
                <a:cubicBezTo>
                  <a:pt x="8354494" y="6895070"/>
                  <a:pt x="8163967" y="6837067"/>
                  <a:pt x="8006068" y="6857990"/>
                </a:cubicBezTo>
                <a:cubicBezTo>
                  <a:pt x="7848169" y="6878913"/>
                  <a:pt x="7817551" y="6838391"/>
                  <a:pt x="7669337" y="6857990"/>
                </a:cubicBezTo>
                <a:cubicBezTo>
                  <a:pt x="7521123" y="6877589"/>
                  <a:pt x="7382945" y="6825803"/>
                  <a:pt x="7210686" y="6857990"/>
                </a:cubicBezTo>
                <a:cubicBezTo>
                  <a:pt x="7038427" y="6890177"/>
                  <a:pt x="6679486" y="6832484"/>
                  <a:pt x="6386276" y="6857990"/>
                </a:cubicBezTo>
                <a:cubicBezTo>
                  <a:pt x="6093066" y="6883496"/>
                  <a:pt x="6210106" y="6817675"/>
                  <a:pt x="6049545" y="6857990"/>
                </a:cubicBezTo>
                <a:cubicBezTo>
                  <a:pt x="5888984" y="6898305"/>
                  <a:pt x="5493278" y="6828165"/>
                  <a:pt x="5347055" y="6857990"/>
                </a:cubicBezTo>
                <a:cubicBezTo>
                  <a:pt x="5200832" y="6887815"/>
                  <a:pt x="4930383" y="6799444"/>
                  <a:pt x="4522644" y="6857990"/>
                </a:cubicBezTo>
                <a:cubicBezTo>
                  <a:pt x="4114905" y="6916536"/>
                  <a:pt x="4287860" y="6828942"/>
                  <a:pt x="4185913" y="6857990"/>
                </a:cubicBezTo>
                <a:cubicBezTo>
                  <a:pt x="4083966" y="6887038"/>
                  <a:pt x="4020341" y="6857652"/>
                  <a:pt x="3971102" y="6857990"/>
                </a:cubicBezTo>
                <a:cubicBezTo>
                  <a:pt x="3921863" y="6858328"/>
                  <a:pt x="3742533" y="6829341"/>
                  <a:pt x="3634371" y="6857990"/>
                </a:cubicBezTo>
                <a:cubicBezTo>
                  <a:pt x="3526209" y="6886639"/>
                  <a:pt x="3321896" y="6854768"/>
                  <a:pt x="3175721" y="6857990"/>
                </a:cubicBezTo>
                <a:cubicBezTo>
                  <a:pt x="3029546" y="6861212"/>
                  <a:pt x="2757747" y="6848768"/>
                  <a:pt x="2473230" y="6857990"/>
                </a:cubicBezTo>
                <a:cubicBezTo>
                  <a:pt x="2188713" y="6867212"/>
                  <a:pt x="2052420" y="6796790"/>
                  <a:pt x="1892660" y="6857990"/>
                </a:cubicBezTo>
                <a:cubicBezTo>
                  <a:pt x="1732900" y="6919190"/>
                  <a:pt x="1298217" y="6781863"/>
                  <a:pt x="1068250" y="6857990"/>
                </a:cubicBezTo>
                <a:cubicBezTo>
                  <a:pt x="838283" y="6934117"/>
                  <a:pt x="739241" y="6812183"/>
                  <a:pt x="609599" y="6857990"/>
                </a:cubicBezTo>
                <a:cubicBezTo>
                  <a:pt x="479957" y="6903797"/>
                  <a:pt x="149809" y="6812175"/>
                  <a:pt x="0" y="6857990"/>
                </a:cubicBezTo>
                <a:cubicBezTo>
                  <a:pt x="-10824" y="6586293"/>
                  <a:pt x="31999" y="6461254"/>
                  <a:pt x="0" y="6149331"/>
                </a:cubicBezTo>
                <a:cubicBezTo>
                  <a:pt x="-31999" y="5837408"/>
                  <a:pt x="56883" y="5744064"/>
                  <a:pt x="0" y="5509252"/>
                </a:cubicBezTo>
                <a:cubicBezTo>
                  <a:pt x="-56883" y="5274440"/>
                  <a:pt x="27602" y="5115285"/>
                  <a:pt x="0" y="5006333"/>
                </a:cubicBezTo>
                <a:cubicBezTo>
                  <a:pt x="-27602" y="4897381"/>
                  <a:pt x="18140" y="4698951"/>
                  <a:pt x="0" y="4434834"/>
                </a:cubicBezTo>
                <a:cubicBezTo>
                  <a:pt x="-18140" y="4170717"/>
                  <a:pt x="50317" y="4154295"/>
                  <a:pt x="0" y="3931914"/>
                </a:cubicBezTo>
                <a:cubicBezTo>
                  <a:pt x="-50317" y="3709533"/>
                  <a:pt x="93" y="3526743"/>
                  <a:pt x="0" y="3223255"/>
                </a:cubicBezTo>
                <a:cubicBezTo>
                  <a:pt x="-93" y="2919767"/>
                  <a:pt x="18501" y="2936042"/>
                  <a:pt x="0" y="2857496"/>
                </a:cubicBezTo>
                <a:cubicBezTo>
                  <a:pt x="-18501" y="2778950"/>
                  <a:pt x="20087" y="2489723"/>
                  <a:pt x="0" y="2285997"/>
                </a:cubicBezTo>
                <a:cubicBezTo>
                  <a:pt x="-20087" y="2082271"/>
                  <a:pt x="25219" y="2021441"/>
                  <a:pt x="0" y="1783077"/>
                </a:cubicBezTo>
                <a:cubicBezTo>
                  <a:pt x="-25219" y="1544713"/>
                  <a:pt x="23590" y="1384154"/>
                  <a:pt x="0" y="1142998"/>
                </a:cubicBezTo>
                <a:cubicBezTo>
                  <a:pt x="-23590" y="901842"/>
                  <a:pt x="25883" y="920781"/>
                  <a:pt x="0" y="777239"/>
                </a:cubicBezTo>
                <a:cubicBezTo>
                  <a:pt x="-25883" y="633697"/>
                  <a:pt x="54732" y="307756"/>
                  <a:pt x="0" y="0"/>
                </a:cubicBezTo>
                <a:close/>
              </a:path>
              <a:path w="12191981" h="6857990" stroke="0" extrusionOk="0">
                <a:moveTo>
                  <a:pt x="0" y="0"/>
                </a:moveTo>
                <a:cubicBezTo>
                  <a:pt x="265295" y="-67819"/>
                  <a:pt x="487934" y="89521"/>
                  <a:pt x="824410" y="0"/>
                </a:cubicBezTo>
                <a:cubicBezTo>
                  <a:pt x="1160886" y="-89521"/>
                  <a:pt x="1285071" y="54851"/>
                  <a:pt x="1648820" y="0"/>
                </a:cubicBezTo>
                <a:cubicBezTo>
                  <a:pt x="2012569" y="-54851"/>
                  <a:pt x="2148438" y="56993"/>
                  <a:pt x="2473230" y="0"/>
                </a:cubicBezTo>
                <a:cubicBezTo>
                  <a:pt x="2798022" y="-56993"/>
                  <a:pt x="2719475" y="22365"/>
                  <a:pt x="2809961" y="0"/>
                </a:cubicBezTo>
                <a:cubicBezTo>
                  <a:pt x="2900447" y="-22365"/>
                  <a:pt x="3194352" y="7814"/>
                  <a:pt x="3390532" y="0"/>
                </a:cubicBezTo>
                <a:cubicBezTo>
                  <a:pt x="3586712" y="-7814"/>
                  <a:pt x="3604549" y="31905"/>
                  <a:pt x="3727263" y="0"/>
                </a:cubicBezTo>
                <a:cubicBezTo>
                  <a:pt x="3849977" y="-31905"/>
                  <a:pt x="3974274" y="40568"/>
                  <a:pt x="4185913" y="0"/>
                </a:cubicBezTo>
                <a:cubicBezTo>
                  <a:pt x="4397552" y="-40568"/>
                  <a:pt x="4702882" y="8847"/>
                  <a:pt x="4888404" y="0"/>
                </a:cubicBezTo>
                <a:cubicBezTo>
                  <a:pt x="5073926" y="-8847"/>
                  <a:pt x="5425908" y="44453"/>
                  <a:pt x="5712814" y="0"/>
                </a:cubicBezTo>
                <a:cubicBezTo>
                  <a:pt x="5999720" y="-44453"/>
                  <a:pt x="5845855" y="302"/>
                  <a:pt x="5927625" y="0"/>
                </a:cubicBezTo>
                <a:cubicBezTo>
                  <a:pt x="6009395" y="-302"/>
                  <a:pt x="6347540" y="866"/>
                  <a:pt x="6752035" y="0"/>
                </a:cubicBezTo>
                <a:cubicBezTo>
                  <a:pt x="7156530" y="-866"/>
                  <a:pt x="7073030" y="22020"/>
                  <a:pt x="7210686" y="0"/>
                </a:cubicBezTo>
                <a:cubicBezTo>
                  <a:pt x="7348342" y="-22020"/>
                  <a:pt x="7640995" y="80682"/>
                  <a:pt x="7913176" y="0"/>
                </a:cubicBezTo>
                <a:cubicBezTo>
                  <a:pt x="8185357" y="-80682"/>
                  <a:pt x="8138598" y="31308"/>
                  <a:pt x="8249907" y="0"/>
                </a:cubicBezTo>
                <a:cubicBezTo>
                  <a:pt x="8361216" y="-31308"/>
                  <a:pt x="8655335" y="68159"/>
                  <a:pt x="8830478" y="0"/>
                </a:cubicBezTo>
                <a:cubicBezTo>
                  <a:pt x="9005621" y="-68159"/>
                  <a:pt x="9160945" y="6254"/>
                  <a:pt x="9411048" y="0"/>
                </a:cubicBezTo>
                <a:cubicBezTo>
                  <a:pt x="9661151" y="-6254"/>
                  <a:pt x="9527630" y="23571"/>
                  <a:pt x="9625859" y="0"/>
                </a:cubicBezTo>
                <a:cubicBezTo>
                  <a:pt x="9724088" y="-23571"/>
                  <a:pt x="10161271" y="52678"/>
                  <a:pt x="10450269" y="0"/>
                </a:cubicBezTo>
                <a:cubicBezTo>
                  <a:pt x="10739267" y="-52678"/>
                  <a:pt x="10740677" y="26276"/>
                  <a:pt x="10908920" y="0"/>
                </a:cubicBezTo>
                <a:cubicBezTo>
                  <a:pt x="11077163" y="-26276"/>
                  <a:pt x="11861800" y="41703"/>
                  <a:pt x="12191981" y="0"/>
                </a:cubicBezTo>
                <a:cubicBezTo>
                  <a:pt x="12232049" y="116395"/>
                  <a:pt x="12157269" y="266283"/>
                  <a:pt x="12191981" y="434339"/>
                </a:cubicBezTo>
                <a:cubicBezTo>
                  <a:pt x="12226693" y="602395"/>
                  <a:pt x="12182044" y="726520"/>
                  <a:pt x="12191981" y="937259"/>
                </a:cubicBezTo>
                <a:cubicBezTo>
                  <a:pt x="12201918" y="1147998"/>
                  <a:pt x="12155767" y="1377928"/>
                  <a:pt x="12191981" y="1577338"/>
                </a:cubicBezTo>
                <a:cubicBezTo>
                  <a:pt x="12228195" y="1776748"/>
                  <a:pt x="12172583" y="2011523"/>
                  <a:pt x="12191981" y="2148837"/>
                </a:cubicBezTo>
                <a:cubicBezTo>
                  <a:pt x="12211379" y="2286151"/>
                  <a:pt x="12164900" y="2395913"/>
                  <a:pt x="12191981" y="2583176"/>
                </a:cubicBezTo>
                <a:cubicBezTo>
                  <a:pt x="12219062" y="2770439"/>
                  <a:pt x="12135327" y="2964787"/>
                  <a:pt x="12191981" y="3291835"/>
                </a:cubicBezTo>
                <a:cubicBezTo>
                  <a:pt x="12248635" y="3618883"/>
                  <a:pt x="12180557" y="3589571"/>
                  <a:pt x="12191981" y="3726175"/>
                </a:cubicBezTo>
                <a:cubicBezTo>
                  <a:pt x="12203405" y="3862779"/>
                  <a:pt x="12153891" y="4117574"/>
                  <a:pt x="12191981" y="4297674"/>
                </a:cubicBezTo>
                <a:cubicBezTo>
                  <a:pt x="12230071" y="4477774"/>
                  <a:pt x="12185654" y="4584562"/>
                  <a:pt x="12191981" y="4732013"/>
                </a:cubicBezTo>
                <a:cubicBezTo>
                  <a:pt x="12198308" y="4879464"/>
                  <a:pt x="12184679" y="4956703"/>
                  <a:pt x="12191981" y="5097773"/>
                </a:cubicBezTo>
                <a:cubicBezTo>
                  <a:pt x="12199283" y="5238843"/>
                  <a:pt x="12148519" y="5470241"/>
                  <a:pt x="12191981" y="5669272"/>
                </a:cubicBezTo>
                <a:cubicBezTo>
                  <a:pt x="12235443" y="5868303"/>
                  <a:pt x="12145179" y="6018896"/>
                  <a:pt x="12191981" y="6240771"/>
                </a:cubicBezTo>
                <a:cubicBezTo>
                  <a:pt x="12238783" y="6462646"/>
                  <a:pt x="12154474" y="6712323"/>
                  <a:pt x="12191981" y="6857990"/>
                </a:cubicBezTo>
                <a:cubicBezTo>
                  <a:pt x="12099682" y="6870744"/>
                  <a:pt x="12022952" y="6833009"/>
                  <a:pt x="11977170" y="6857990"/>
                </a:cubicBezTo>
                <a:cubicBezTo>
                  <a:pt x="11931388" y="6882971"/>
                  <a:pt x="11748282" y="6852372"/>
                  <a:pt x="11640439" y="6857990"/>
                </a:cubicBezTo>
                <a:cubicBezTo>
                  <a:pt x="11532596" y="6863608"/>
                  <a:pt x="10990798" y="6830545"/>
                  <a:pt x="10816029" y="6857990"/>
                </a:cubicBezTo>
                <a:cubicBezTo>
                  <a:pt x="10641260" y="6885435"/>
                  <a:pt x="10652420" y="6854766"/>
                  <a:pt x="10601218" y="6857990"/>
                </a:cubicBezTo>
                <a:cubicBezTo>
                  <a:pt x="10550016" y="6861214"/>
                  <a:pt x="10161234" y="6849444"/>
                  <a:pt x="10020647" y="6857990"/>
                </a:cubicBezTo>
                <a:cubicBezTo>
                  <a:pt x="9880060" y="6866536"/>
                  <a:pt x="9752441" y="6820929"/>
                  <a:pt x="9683916" y="6857990"/>
                </a:cubicBezTo>
                <a:cubicBezTo>
                  <a:pt x="9615391" y="6895051"/>
                  <a:pt x="9386789" y="6827810"/>
                  <a:pt x="9225266" y="6857990"/>
                </a:cubicBezTo>
                <a:cubicBezTo>
                  <a:pt x="9063743" y="6888170"/>
                  <a:pt x="8749870" y="6824868"/>
                  <a:pt x="8400855" y="6857990"/>
                </a:cubicBezTo>
                <a:cubicBezTo>
                  <a:pt x="8051840" y="6891112"/>
                  <a:pt x="7776817" y="6817850"/>
                  <a:pt x="7576445" y="6857990"/>
                </a:cubicBezTo>
                <a:cubicBezTo>
                  <a:pt x="7376073" y="6898130"/>
                  <a:pt x="7288049" y="6842971"/>
                  <a:pt x="7117795" y="6857990"/>
                </a:cubicBezTo>
                <a:cubicBezTo>
                  <a:pt x="6947541" y="6873009"/>
                  <a:pt x="6948196" y="6845555"/>
                  <a:pt x="6902984" y="6857990"/>
                </a:cubicBezTo>
                <a:cubicBezTo>
                  <a:pt x="6857772" y="6870425"/>
                  <a:pt x="6375640" y="6847997"/>
                  <a:pt x="6078573" y="6857990"/>
                </a:cubicBezTo>
                <a:cubicBezTo>
                  <a:pt x="5781506" y="6867983"/>
                  <a:pt x="5650423" y="6838901"/>
                  <a:pt x="5254163" y="6857990"/>
                </a:cubicBezTo>
                <a:cubicBezTo>
                  <a:pt x="4857903" y="6877079"/>
                  <a:pt x="4995751" y="6835231"/>
                  <a:pt x="4917432" y="6857990"/>
                </a:cubicBezTo>
                <a:cubicBezTo>
                  <a:pt x="4839113" y="6880749"/>
                  <a:pt x="4657262" y="6849802"/>
                  <a:pt x="4458782" y="6857990"/>
                </a:cubicBezTo>
                <a:cubicBezTo>
                  <a:pt x="4260302" y="6866178"/>
                  <a:pt x="4279520" y="6845262"/>
                  <a:pt x="4122051" y="6857990"/>
                </a:cubicBezTo>
                <a:cubicBezTo>
                  <a:pt x="3964582" y="6870718"/>
                  <a:pt x="3658023" y="6782476"/>
                  <a:pt x="3297641" y="6857990"/>
                </a:cubicBezTo>
                <a:cubicBezTo>
                  <a:pt x="2937259" y="6933504"/>
                  <a:pt x="3023472" y="6826712"/>
                  <a:pt x="2838990" y="6857990"/>
                </a:cubicBezTo>
                <a:cubicBezTo>
                  <a:pt x="2654508" y="6889268"/>
                  <a:pt x="2647329" y="6833971"/>
                  <a:pt x="2502259" y="6857990"/>
                </a:cubicBezTo>
                <a:cubicBezTo>
                  <a:pt x="2357189" y="6882009"/>
                  <a:pt x="2304526" y="6831891"/>
                  <a:pt x="2165528" y="6857990"/>
                </a:cubicBezTo>
                <a:cubicBezTo>
                  <a:pt x="2026530" y="6884089"/>
                  <a:pt x="1909998" y="6848066"/>
                  <a:pt x="1828797" y="6857990"/>
                </a:cubicBezTo>
                <a:cubicBezTo>
                  <a:pt x="1747596" y="6867914"/>
                  <a:pt x="1367605" y="6853841"/>
                  <a:pt x="1248227" y="6857990"/>
                </a:cubicBezTo>
                <a:cubicBezTo>
                  <a:pt x="1128849" y="6862139"/>
                  <a:pt x="952158" y="6805072"/>
                  <a:pt x="667656" y="6857990"/>
                </a:cubicBezTo>
                <a:cubicBezTo>
                  <a:pt x="383154" y="6910908"/>
                  <a:pt x="163612" y="6822780"/>
                  <a:pt x="0" y="6857990"/>
                </a:cubicBezTo>
                <a:cubicBezTo>
                  <a:pt x="-46636" y="6626888"/>
                  <a:pt x="9906" y="6369311"/>
                  <a:pt x="0" y="6149331"/>
                </a:cubicBezTo>
                <a:cubicBezTo>
                  <a:pt x="-9906" y="5929351"/>
                  <a:pt x="5812" y="5920990"/>
                  <a:pt x="0" y="5714992"/>
                </a:cubicBezTo>
                <a:cubicBezTo>
                  <a:pt x="-5812" y="5508994"/>
                  <a:pt x="3595" y="5307624"/>
                  <a:pt x="0" y="5074913"/>
                </a:cubicBezTo>
                <a:cubicBezTo>
                  <a:pt x="-3595" y="4842202"/>
                  <a:pt x="42311" y="4787441"/>
                  <a:pt x="0" y="4709153"/>
                </a:cubicBezTo>
                <a:cubicBezTo>
                  <a:pt x="-42311" y="4630865"/>
                  <a:pt x="21167" y="4271176"/>
                  <a:pt x="0" y="4137654"/>
                </a:cubicBezTo>
                <a:cubicBezTo>
                  <a:pt x="-21167" y="4004132"/>
                  <a:pt x="47505" y="3837137"/>
                  <a:pt x="0" y="3566155"/>
                </a:cubicBezTo>
                <a:cubicBezTo>
                  <a:pt x="-47505" y="3295173"/>
                  <a:pt x="35071" y="3300492"/>
                  <a:pt x="0" y="3200395"/>
                </a:cubicBezTo>
                <a:cubicBezTo>
                  <a:pt x="-35071" y="3100298"/>
                  <a:pt x="48185" y="2727651"/>
                  <a:pt x="0" y="2491736"/>
                </a:cubicBezTo>
                <a:cubicBezTo>
                  <a:pt x="-48185" y="2255821"/>
                  <a:pt x="2164" y="2209186"/>
                  <a:pt x="0" y="2057397"/>
                </a:cubicBezTo>
                <a:cubicBezTo>
                  <a:pt x="-2164" y="1905608"/>
                  <a:pt x="22612" y="1797626"/>
                  <a:pt x="0" y="1554478"/>
                </a:cubicBezTo>
                <a:cubicBezTo>
                  <a:pt x="-22612" y="1311330"/>
                  <a:pt x="28857" y="1277489"/>
                  <a:pt x="0" y="1051558"/>
                </a:cubicBezTo>
                <a:cubicBezTo>
                  <a:pt x="-28857" y="825627"/>
                  <a:pt x="11411" y="830830"/>
                  <a:pt x="0" y="685799"/>
                </a:cubicBezTo>
                <a:cubicBezTo>
                  <a:pt x="-11411" y="540768"/>
                  <a:pt x="4811" y="163069"/>
                  <a:pt x="0" y="0"/>
                </a:cubicBezTo>
                <a:close/>
              </a:path>
            </a:pathLst>
          </a:custGeom>
          <a:ln>
            <a:solidFill>
              <a:schemeClr val="tx1">
                <a:lumMod val="95000"/>
                <a:lumOff val="5000"/>
                <a:alpha val="81000"/>
              </a:schemeClr>
            </a:solidFill>
            <a:extLst>
              <a:ext uri="{C807C97D-BFC1-408E-A445-0C87EB9F89A2}">
                <ask:lineSketchStyleProps xmlns:ask="http://schemas.microsoft.com/office/drawing/2018/sketchyshapes" sd="3697070945">
                  <a:prstGeom prst="rect">
                    <a:avLst/>
                  </a:prstGeom>
                  <ask:type>
                    <ask:lineSketchScribble/>
                  </ask:type>
                </ask:lineSketchStyleProps>
              </a:ext>
            </a:extLst>
          </a:ln>
          <a:effectLst>
            <a:innerShdw blurRad="63500" dist="50800" dir="2700000">
              <a:prstClr val="black">
                <a:alpha val="50000"/>
              </a:prstClr>
            </a:innerShdw>
          </a:effectLst>
        </p:spPr>
      </p:pic>
      <p:sp>
        <p:nvSpPr>
          <p:cNvPr id="2" name="Title 1">
            <a:extLst>
              <a:ext uri="{FF2B5EF4-FFF2-40B4-BE49-F238E27FC236}">
                <a16:creationId xmlns:a16="http://schemas.microsoft.com/office/drawing/2014/main" id="{ADF0A5BE-D7E4-F25B-1D3E-3BD29F793594}"/>
              </a:ext>
            </a:extLst>
          </p:cNvPr>
          <p:cNvSpPr>
            <a:spLocks noGrp="1"/>
          </p:cNvSpPr>
          <p:nvPr>
            <p:ph type="title"/>
          </p:nvPr>
        </p:nvSpPr>
        <p:spPr>
          <a:xfrm>
            <a:off x="143296" y="2731397"/>
            <a:ext cx="9078562" cy="2387600"/>
          </a:xfrm>
        </p:spPr>
        <p:txBody>
          <a:bodyPr vert="horz" lIns="91440" tIns="45720" rIns="91440" bIns="45720" rtlCol="0" anchor="b">
            <a:normAutofit/>
          </a:bodyPr>
          <a:lstStyle/>
          <a:p>
            <a:r>
              <a:rPr lang="en-US" sz="6000" dirty="0">
                <a:solidFill>
                  <a:schemeClr val="accent2">
                    <a:lumMod val="40000"/>
                    <a:lumOff val="60000"/>
                  </a:schemeClr>
                </a:solidFill>
                <a:latin typeface="Algerian" panose="04020705040A02060702" pitchFamily="82" charset="0"/>
              </a:rPr>
              <a:t>OUR SERVICES</a:t>
            </a:r>
          </a:p>
        </p:txBody>
      </p:sp>
      <p:sp>
        <p:nvSpPr>
          <p:cNvPr id="8" name="Rectangle 7">
            <a:extLst>
              <a:ext uri="{FF2B5EF4-FFF2-40B4-BE49-F238E27FC236}">
                <a16:creationId xmlns:a16="http://schemas.microsoft.com/office/drawing/2014/main" id="{C2A4DED1-2805-C5CE-6DD1-EC0D27930DE0}"/>
              </a:ext>
            </a:extLst>
          </p:cNvPr>
          <p:cNvSpPr/>
          <p:nvPr/>
        </p:nvSpPr>
        <p:spPr>
          <a:xfrm>
            <a:off x="0" y="5575037"/>
            <a:ext cx="9785897" cy="685801"/>
          </a:xfrm>
          <a:custGeom>
            <a:avLst/>
            <a:gdLst>
              <a:gd name="connsiteX0" fmla="*/ 0 w 9785897"/>
              <a:gd name="connsiteY0" fmla="*/ 0 h 685801"/>
              <a:gd name="connsiteX1" fmla="*/ 477782 w 9785897"/>
              <a:gd name="connsiteY1" fmla="*/ 0 h 685801"/>
              <a:gd name="connsiteX2" fmla="*/ 759846 w 9785897"/>
              <a:gd name="connsiteY2" fmla="*/ 0 h 685801"/>
              <a:gd name="connsiteX3" fmla="*/ 1433346 w 9785897"/>
              <a:gd name="connsiteY3" fmla="*/ 0 h 685801"/>
              <a:gd name="connsiteX4" fmla="*/ 1813269 w 9785897"/>
              <a:gd name="connsiteY4" fmla="*/ 0 h 685801"/>
              <a:gd name="connsiteX5" fmla="*/ 2584628 w 9785897"/>
              <a:gd name="connsiteY5" fmla="*/ 0 h 685801"/>
              <a:gd name="connsiteX6" fmla="*/ 2964551 w 9785897"/>
              <a:gd name="connsiteY6" fmla="*/ 0 h 685801"/>
              <a:gd name="connsiteX7" fmla="*/ 3540192 w 9785897"/>
              <a:gd name="connsiteY7" fmla="*/ 0 h 685801"/>
              <a:gd name="connsiteX8" fmla="*/ 4213692 w 9785897"/>
              <a:gd name="connsiteY8" fmla="*/ 0 h 685801"/>
              <a:gd name="connsiteX9" fmla="*/ 4691474 w 9785897"/>
              <a:gd name="connsiteY9" fmla="*/ 0 h 685801"/>
              <a:gd name="connsiteX10" fmla="*/ 4973538 w 9785897"/>
              <a:gd name="connsiteY10" fmla="*/ 0 h 685801"/>
              <a:gd name="connsiteX11" fmla="*/ 5451320 w 9785897"/>
              <a:gd name="connsiteY11" fmla="*/ 0 h 685801"/>
              <a:gd name="connsiteX12" fmla="*/ 5831243 w 9785897"/>
              <a:gd name="connsiteY12" fmla="*/ 0 h 685801"/>
              <a:gd name="connsiteX13" fmla="*/ 6602602 w 9785897"/>
              <a:gd name="connsiteY13" fmla="*/ 0 h 685801"/>
              <a:gd name="connsiteX14" fmla="*/ 7178243 w 9785897"/>
              <a:gd name="connsiteY14" fmla="*/ 0 h 685801"/>
              <a:gd name="connsiteX15" fmla="*/ 7460307 w 9785897"/>
              <a:gd name="connsiteY15" fmla="*/ 0 h 685801"/>
              <a:gd name="connsiteX16" fmla="*/ 7742371 w 9785897"/>
              <a:gd name="connsiteY16" fmla="*/ 0 h 685801"/>
              <a:gd name="connsiteX17" fmla="*/ 8024436 w 9785897"/>
              <a:gd name="connsiteY17" fmla="*/ 0 h 685801"/>
              <a:gd name="connsiteX18" fmla="*/ 8404359 w 9785897"/>
              <a:gd name="connsiteY18" fmla="*/ 0 h 685801"/>
              <a:gd name="connsiteX19" fmla="*/ 9175718 w 9785897"/>
              <a:gd name="connsiteY19" fmla="*/ 0 h 685801"/>
              <a:gd name="connsiteX20" fmla="*/ 9785897 w 9785897"/>
              <a:gd name="connsiteY20" fmla="*/ 0 h 685801"/>
              <a:gd name="connsiteX21" fmla="*/ 9785897 w 9785897"/>
              <a:gd name="connsiteY21" fmla="*/ 349759 h 685801"/>
              <a:gd name="connsiteX22" fmla="*/ 9785897 w 9785897"/>
              <a:gd name="connsiteY22" fmla="*/ 685801 h 685801"/>
              <a:gd name="connsiteX23" fmla="*/ 9405974 w 9785897"/>
              <a:gd name="connsiteY23" fmla="*/ 685801 h 685801"/>
              <a:gd name="connsiteX24" fmla="*/ 8928192 w 9785897"/>
              <a:gd name="connsiteY24" fmla="*/ 685801 h 685801"/>
              <a:gd name="connsiteX25" fmla="*/ 8254692 w 9785897"/>
              <a:gd name="connsiteY25" fmla="*/ 685801 h 685801"/>
              <a:gd name="connsiteX26" fmla="*/ 7972628 w 9785897"/>
              <a:gd name="connsiteY26" fmla="*/ 685801 h 685801"/>
              <a:gd name="connsiteX27" fmla="*/ 7299128 w 9785897"/>
              <a:gd name="connsiteY27" fmla="*/ 685801 h 685801"/>
              <a:gd name="connsiteX28" fmla="*/ 6527769 w 9785897"/>
              <a:gd name="connsiteY28" fmla="*/ 685801 h 685801"/>
              <a:gd name="connsiteX29" fmla="*/ 5952128 w 9785897"/>
              <a:gd name="connsiteY29" fmla="*/ 685801 h 685801"/>
              <a:gd name="connsiteX30" fmla="*/ 5180769 w 9785897"/>
              <a:gd name="connsiteY30" fmla="*/ 685801 h 685801"/>
              <a:gd name="connsiteX31" fmla="*/ 4409410 w 9785897"/>
              <a:gd name="connsiteY31" fmla="*/ 685801 h 685801"/>
              <a:gd name="connsiteX32" fmla="*/ 4029487 w 9785897"/>
              <a:gd name="connsiteY32" fmla="*/ 685801 h 685801"/>
              <a:gd name="connsiteX33" fmla="*/ 3649564 w 9785897"/>
              <a:gd name="connsiteY33" fmla="*/ 685801 h 685801"/>
              <a:gd name="connsiteX34" fmla="*/ 3367500 w 9785897"/>
              <a:gd name="connsiteY34" fmla="*/ 685801 h 685801"/>
              <a:gd name="connsiteX35" fmla="*/ 2987577 w 9785897"/>
              <a:gd name="connsiteY35" fmla="*/ 685801 h 685801"/>
              <a:gd name="connsiteX36" fmla="*/ 2607654 w 9785897"/>
              <a:gd name="connsiteY36" fmla="*/ 685801 h 685801"/>
              <a:gd name="connsiteX37" fmla="*/ 2227731 w 9785897"/>
              <a:gd name="connsiteY37" fmla="*/ 685801 h 685801"/>
              <a:gd name="connsiteX38" fmla="*/ 1554231 w 9785897"/>
              <a:gd name="connsiteY38" fmla="*/ 685801 h 685801"/>
              <a:gd name="connsiteX39" fmla="*/ 782872 w 9785897"/>
              <a:gd name="connsiteY39" fmla="*/ 685801 h 685801"/>
              <a:gd name="connsiteX40" fmla="*/ 500808 w 9785897"/>
              <a:gd name="connsiteY40" fmla="*/ 685801 h 685801"/>
              <a:gd name="connsiteX41" fmla="*/ 0 w 9785897"/>
              <a:gd name="connsiteY41" fmla="*/ 685801 h 685801"/>
              <a:gd name="connsiteX42" fmla="*/ 0 w 9785897"/>
              <a:gd name="connsiteY42" fmla="*/ 342901 h 685801"/>
              <a:gd name="connsiteX43" fmla="*/ 0 w 9785897"/>
              <a:gd name="connsiteY43" fmla="*/ 0 h 68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9785897" h="685801" fill="none" extrusionOk="0">
                <a:moveTo>
                  <a:pt x="0" y="0"/>
                </a:moveTo>
                <a:cubicBezTo>
                  <a:pt x="228918" y="-28158"/>
                  <a:pt x="341347" y="4096"/>
                  <a:pt x="477782" y="0"/>
                </a:cubicBezTo>
                <a:cubicBezTo>
                  <a:pt x="614217" y="-4096"/>
                  <a:pt x="628455" y="16343"/>
                  <a:pt x="759846" y="0"/>
                </a:cubicBezTo>
                <a:cubicBezTo>
                  <a:pt x="891237" y="-16343"/>
                  <a:pt x="1158360" y="46068"/>
                  <a:pt x="1433346" y="0"/>
                </a:cubicBezTo>
                <a:cubicBezTo>
                  <a:pt x="1708332" y="-46068"/>
                  <a:pt x="1644572" y="12378"/>
                  <a:pt x="1813269" y="0"/>
                </a:cubicBezTo>
                <a:cubicBezTo>
                  <a:pt x="1981966" y="-12378"/>
                  <a:pt x="2224160" y="26426"/>
                  <a:pt x="2584628" y="0"/>
                </a:cubicBezTo>
                <a:cubicBezTo>
                  <a:pt x="2945096" y="-26426"/>
                  <a:pt x="2777638" y="6442"/>
                  <a:pt x="2964551" y="0"/>
                </a:cubicBezTo>
                <a:cubicBezTo>
                  <a:pt x="3151464" y="-6442"/>
                  <a:pt x="3292024" y="65699"/>
                  <a:pt x="3540192" y="0"/>
                </a:cubicBezTo>
                <a:cubicBezTo>
                  <a:pt x="3788360" y="-65699"/>
                  <a:pt x="4023532" y="24093"/>
                  <a:pt x="4213692" y="0"/>
                </a:cubicBezTo>
                <a:cubicBezTo>
                  <a:pt x="4403852" y="-24093"/>
                  <a:pt x="4517899" y="5854"/>
                  <a:pt x="4691474" y="0"/>
                </a:cubicBezTo>
                <a:cubicBezTo>
                  <a:pt x="4865049" y="-5854"/>
                  <a:pt x="4910804" y="6904"/>
                  <a:pt x="4973538" y="0"/>
                </a:cubicBezTo>
                <a:cubicBezTo>
                  <a:pt x="5036272" y="-6904"/>
                  <a:pt x="5271790" y="45548"/>
                  <a:pt x="5451320" y="0"/>
                </a:cubicBezTo>
                <a:cubicBezTo>
                  <a:pt x="5630850" y="-45548"/>
                  <a:pt x="5643913" y="42738"/>
                  <a:pt x="5831243" y="0"/>
                </a:cubicBezTo>
                <a:cubicBezTo>
                  <a:pt x="6018573" y="-42738"/>
                  <a:pt x="6413920" y="3740"/>
                  <a:pt x="6602602" y="0"/>
                </a:cubicBezTo>
                <a:cubicBezTo>
                  <a:pt x="6791284" y="-3740"/>
                  <a:pt x="7047553" y="54135"/>
                  <a:pt x="7178243" y="0"/>
                </a:cubicBezTo>
                <a:cubicBezTo>
                  <a:pt x="7308933" y="-54135"/>
                  <a:pt x="7333386" y="8047"/>
                  <a:pt x="7460307" y="0"/>
                </a:cubicBezTo>
                <a:cubicBezTo>
                  <a:pt x="7587228" y="-8047"/>
                  <a:pt x="7641909" y="21995"/>
                  <a:pt x="7742371" y="0"/>
                </a:cubicBezTo>
                <a:cubicBezTo>
                  <a:pt x="7842833" y="-21995"/>
                  <a:pt x="7890973" y="16578"/>
                  <a:pt x="8024436" y="0"/>
                </a:cubicBezTo>
                <a:cubicBezTo>
                  <a:pt x="8157899" y="-16578"/>
                  <a:pt x="8326896" y="13924"/>
                  <a:pt x="8404359" y="0"/>
                </a:cubicBezTo>
                <a:cubicBezTo>
                  <a:pt x="8481822" y="-13924"/>
                  <a:pt x="8895366" y="80922"/>
                  <a:pt x="9175718" y="0"/>
                </a:cubicBezTo>
                <a:cubicBezTo>
                  <a:pt x="9456070" y="-80922"/>
                  <a:pt x="9508260" y="22037"/>
                  <a:pt x="9785897" y="0"/>
                </a:cubicBezTo>
                <a:cubicBezTo>
                  <a:pt x="9815640" y="162199"/>
                  <a:pt x="9778899" y="276767"/>
                  <a:pt x="9785897" y="349759"/>
                </a:cubicBezTo>
                <a:cubicBezTo>
                  <a:pt x="9792895" y="422751"/>
                  <a:pt x="9764818" y="583754"/>
                  <a:pt x="9785897" y="685801"/>
                </a:cubicBezTo>
                <a:cubicBezTo>
                  <a:pt x="9694908" y="698523"/>
                  <a:pt x="9509613" y="677098"/>
                  <a:pt x="9405974" y="685801"/>
                </a:cubicBezTo>
                <a:cubicBezTo>
                  <a:pt x="9302335" y="694504"/>
                  <a:pt x="9161148" y="649604"/>
                  <a:pt x="8928192" y="685801"/>
                </a:cubicBezTo>
                <a:cubicBezTo>
                  <a:pt x="8695236" y="721998"/>
                  <a:pt x="8510421" y="680412"/>
                  <a:pt x="8254692" y="685801"/>
                </a:cubicBezTo>
                <a:cubicBezTo>
                  <a:pt x="7998963" y="691190"/>
                  <a:pt x="8108890" y="670143"/>
                  <a:pt x="7972628" y="685801"/>
                </a:cubicBezTo>
                <a:cubicBezTo>
                  <a:pt x="7836366" y="701459"/>
                  <a:pt x="7480239" y="610722"/>
                  <a:pt x="7299128" y="685801"/>
                </a:cubicBezTo>
                <a:cubicBezTo>
                  <a:pt x="7118017" y="760880"/>
                  <a:pt x="6876725" y="642413"/>
                  <a:pt x="6527769" y="685801"/>
                </a:cubicBezTo>
                <a:cubicBezTo>
                  <a:pt x="6178813" y="729189"/>
                  <a:pt x="6178692" y="668050"/>
                  <a:pt x="5952128" y="685801"/>
                </a:cubicBezTo>
                <a:cubicBezTo>
                  <a:pt x="5725564" y="703552"/>
                  <a:pt x="5540244" y="607813"/>
                  <a:pt x="5180769" y="685801"/>
                </a:cubicBezTo>
                <a:cubicBezTo>
                  <a:pt x="4821294" y="763789"/>
                  <a:pt x="4695561" y="596942"/>
                  <a:pt x="4409410" y="685801"/>
                </a:cubicBezTo>
                <a:cubicBezTo>
                  <a:pt x="4123259" y="774660"/>
                  <a:pt x="4121928" y="640479"/>
                  <a:pt x="4029487" y="685801"/>
                </a:cubicBezTo>
                <a:cubicBezTo>
                  <a:pt x="3937046" y="731123"/>
                  <a:pt x="3824174" y="670762"/>
                  <a:pt x="3649564" y="685801"/>
                </a:cubicBezTo>
                <a:cubicBezTo>
                  <a:pt x="3474954" y="700840"/>
                  <a:pt x="3432261" y="673393"/>
                  <a:pt x="3367500" y="685801"/>
                </a:cubicBezTo>
                <a:cubicBezTo>
                  <a:pt x="3302739" y="698209"/>
                  <a:pt x="3132889" y="657464"/>
                  <a:pt x="2987577" y="685801"/>
                </a:cubicBezTo>
                <a:cubicBezTo>
                  <a:pt x="2842265" y="714138"/>
                  <a:pt x="2767242" y="671076"/>
                  <a:pt x="2607654" y="685801"/>
                </a:cubicBezTo>
                <a:cubicBezTo>
                  <a:pt x="2448066" y="700526"/>
                  <a:pt x="2390529" y="675028"/>
                  <a:pt x="2227731" y="685801"/>
                </a:cubicBezTo>
                <a:cubicBezTo>
                  <a:pt x="2064933" y="696574"/>
                  <a:pt x="1827190" y="625943"/>
                  <a:pt x="1554231" y="685801"/>
                </a:cubicBezTo>
                <a:cubicBezTo>
                  <a:pt x="1281272" y="745659"/>
                  <a:pt x="1009239" y="681171"/>
                  <a:pt x="782872" y="685801"/>
                </a:cubicBezTo>
                <a:cubicBezTo>
                  <a:pt x="556505" y="690431"/>
                  <a:pt x="585596" y="673966"/>
                  <a:pt x="500808" y="685801"/>
                </a:cubicBezTo>
                <a:cubicBezTo>
                  <a:pt x="416020" y="697636"/>
                  <a:pt x="245056" y="633583"/>
                  <a:pt x="0" y="685801"/>
                </a:cubicBezTo>
                <a:cubicBezTo>
                  <a:pt x="-19241" y="544173"/>
                  <a:pt x="27787" y="425058"/>
                  <a:pt x="0" y="342901"/>
                </a:cubicBezTo>
                <a:cubicBezTo>
                  <a:pt x="-27787" y="260744"/>
                  <a:pt x="7828" y="113814"/>
                  <a:pt x="0" y="0"/>
                </a:cubicBezTo>
                <a:close/>
              </a:path>
              <a:path w="9785897" h="685801" stroke="0" extrusionOk="0">
                <a:moveTo>
                  <a:pt x="0" y="0"/>
                </a:moveTo>
                <a:cubicBezTo>
                  <a:pt x="269236" y="-31693"/>
                  <a:pt x="363326" y="77871"/>
                  <a:pt x="673500" y="0"/>
                </a:cubicBezTo>
                <a:cubicBezTo>
                  <a:pt x="983674" y="-77871"/>
                  <a:pt x="971797" y="55061"/>
                  <a:pt x="1151282" y="0"/>
                </a:cubicBezTo>
                <a:cubicBezTo>
                  <a:pt x="1330767" y="-55061"/>
                  <a:pt x="1357776" y="6378"/>
                  <a:pt x="1433346" y="0"/>
                </a:cubicBezTo>
                <a:cubicBezTo>
                  <a:pt x="1508916" y="-6378"/>
                  <a:pt x="1757383" y="11855"/>
                  <a:pt x="1911128" y="0"/>
                </a:cubicBezTo>
                <a:cubicBezTo>
                  <a:pt x="2064873" y="-11855"/>
                  <a:pt x="2092801" y="23228"/>
                  <a:pt x="2193192" y="0"/>
                </a:cubicBezTo>
                <a:cubicBezTo>
                  <a:pt x="2293583" y="-23228"/>
                  <a:pt x="2465874" y="33443"/>
                  <a:pt x="2573115" y="0"/>
                </a:cubicBezTo>
                <a:cubicBezTo>
                  <a:pt x="2680356" y="-33443"/>
                  <a:pt x="3106684" y="44651"/>
                  <a:pt x="3246615" y="0"/>
                </a:cubicBezTo>
                <a:cubicBezTo>
                  <a:pt x="3386546" y="-44651"/>
                  <a:pt x="3489066" y="19337"/>
                  <a:pt x="3626538" y="0"/>
                </a:cubicBezTo>
                <a:cubicBezTo>
                  <a:pt x="3764010" y="-19337"/>
                  <a:pt x="3857443" y="1633"/>
                  <a:pt x="4006461" y="0"/>
                </a:cubicBezTo>
                <a:cubicBezTo>
                  <a:pt x="4155479" y="-1633"/>
                  <a:pt x="4515101" y="65531"/>
                  <a:pt x="4777820" y="0"/>
                </a:cubicBezTo>
                <a:cubicBezTo>
                  <a:pt x="5040539" y="-65531"/>
                  <a:pt x="4924014" y="3256"/>
                  <a:pt x="5059884" y="0"/>
                </a:cubicBezTo>
                <a:cubicBezTo>
                  <a:pt x="5195754" y="-3256"/>
                  <a:pt x="5334236" y="23770"/>
                  <a:pt x="5537666" y="0"/>
                </a:cubicBezTo>
                <a:cubicBezTo>
                  <a:pt x="5741096" y="-23770"/>
                  <a:pt x="5970822" y="35670"/>
                  <a:pt x="6309025" y="0"/>
                </a:cubicBezTo>
                <a:cubicBezTo>
                  <a:pt x="6647228" y="-35670"/>
                  <a:pt x="6661157" y="18772"/>
                  <a:pt x="6786807" y="0"/>
                </a:cubicBezTo>
                <a:cubicBezTo>
                  <a:pt x="6912457" y="-18772"/>
                  <a:pt x="7221069" y="66262"/>
                  <a:pt x="7460307" y="0"/>
                </a:cubicBezTo>
                <a:cubicBezTo>
                  <a:pt x="7699545" y="-66262"/>
                  <a:pt x="7657051" y="24764"/>
                  <a:pt x="7840230" y="0"/>
                </a:cubicBezTo>
                <a:cubicBezTo>
                  <a:pt x="8023409" y="-24764"/>
                  <a:pt x="8118862" y="42652"/>
                  <a:pt x="8318012" y="0"/>
                </a:cubicBezTo>
                <a:cubicBezTo>
                  <a:pt x="8517162" y="-42652"/>
                  <a:pt x="8810260" y="37436"/>
                  <a:pt x="9089371" y="0"/>
                </a:cubicBezTo>
                <a:cubicBezTo>
                  <a:pt x="9368482" y="-37436"/>
                  <a:pt x="9484142" y="50864"/>
                  <a:pt x="9785897" y="0"/>
                </a:cubicBezTo>
                <a:cubicBezTo>
                  <a:pt x="9794118" y="93609"/>
                  <a:pt x="9751040" y="248067"/>
                  <a:pt x="9785897" y="349759"/>
                </a:cubicBezTo>
                <a:cubicBezTo>
                  <a:pt x="9820754" y="451451"/>
                  <a:pt x="9780208" y="576882"/>
                  <a:pt x="9785897" y="685801"/>
                </a:cubicBezTo>
                <a:cubicBezTo>
                  <a:pt x="9720764" y="690791"/>
                  <a:pt x="9587031" y="658570"/>
                  <a:pt x="9503833" y="685801"/>
                </a:cubicBezTo>
                <a:cubicBezTo>
                  <a:pt x="9420635" y="713032"/>
                  <a:pt x="9344680" y="666236"/>
                  <a:pt x="9221769" y="685801"/>
                </a:cubicBezTo>
                <a:cubicBezTo>
                  <a:pt x="9098858" y="705366"/>
                  <a:pt x="9021626" y="678164"/>
                  <a:pt x="8939705" y="685801"/>
                </a:cubicBezTo>
                <a:cubicBezTo>
                  <a:pt x="8857784" y="693438"/>
                  <a:pt x="8688025" y="650161"/>
                  <a:pt x="8559782" y="685801"/>
                </a:cubicBezTo>
                <a:cubicBezTo>
                  <a:pt x="8431539" y="721441"/>
                  <a:pt x="8396070" y="664980"/>
                  <a:pt x="8277718" y="685801"/>
                </a:cubicBezTo>
                <a:cubicBezTo>
                  <a:pt x="8159366" y="706622"/>
                  <a:pt x="7851792" y="679368"/>
                  <a:pt x="7506359" y="685801"/>
                </a:cubicBezTo>
                <a:cubicBezTo>
                  <a:pt x="7160926" y="692234"/>
                  <a:pt x="7028834" y="664966"/>
                  <a:pt x="6735000" y="685801"/>
                </a:cubicBezTo>
                <a:cubicBezTo>
                  <a:pt x="6441166" y="706636"/>
                  <a:pt x="6433815" y="671239"/>
                  <a:pt x="6355077" y="685801"/>
                </a:cubicBezTo>
                <a:cubicBezTo>
                  <a:pt x="6276339" y="700363"/>
                  <a:pt x="6046040" y="632164"/>
                  <a:pt x="5877295" y="685801"/>
                </a:cubicBezTo>
                <a:cubicBezTo>
                  <a:pt x="5708550" y="739438"/>
                  <a:pt x="5566607" y="673140"/>
                  <a:pt x="5301654" y="685801"/>
                </a:cubicBezTo>
                <a:cubicBezTo>
                  <a:pt x="5036701" y="698462"/>
                  <a:pt x="4896108" y="659487"/>
                  <a:pt x="4726013" y="685801"/>
                </a:cubicBezTo>
                <a:cubicBezTo>
                  <a:pt x="4555918" y="712115"/>
                  <a:pt x="4519120" y="672665"/>
                  <a:pt x="4443949" y="685801"/>
                </a:cubicBezTo>
                <a:cubicBezTo>
                  <a:pt x="4368778" y="698937"/>
                  <a:pt x="4130685" y="639049"/>
                  <a:pt x="3966166" y="685801"/>
                </a:cubicBezTo>
                <a:cubicBezTo>
                  <a:pt x="3801647" y="732553"/>
                  <a:pt x="3762319" y="665474"/>
                  <a:pt x="3684102" y="685801"/>
                </a:cubicBezTo>
                <a:cubicBezTo>
                  <a:pt x="3605885" y="706128"/>
                  <a:pt x="3088554" y="672115"/>
                  <a:pt x="2912743" y="685801"/>
                </a:cubicBezTo>
                <a:cubicBezTo>
                  <a:pt x="2736932" y="699487"/>
                  <a:pt x="2612115" y="682736"/>
                  <a:pt x="2434961" y="685801"/>
                </a:cubicBezTo>
                <a:cubicBezTo>
                  <a:pt x="2257807" y="688866"/>
                  <a:pt x="2176701" y="682985"/>
                  <a:pt x="1957179" y="685801"/>
                </a:cubicBezTo>
                <a:cubicBezTo>
                  <a:pt x="1737657" y="688617"/>
                  <a:pt x="1667229" y="640755"/>
                  <a:pt x="1577256" y="685801"/>
                </a:cubicBezTo>
                <a:cubicBezTo>
                  <a:pt x="1487283" y="730847"/>
                  <a:pt x="1153162" y="628344"/>
                  <a:pt x="1001615" y="685801"/>
                </a:cubicBezTo>
                <a:cubicBezTo>
                  <a:pt x="850068" y="743258"/>
                  <a:pt x="823143" y="668401"/>
                  <a:pt x="719551" y="685801"/>
                </a:cubicBezTo>
                <a:cubicBezTo>
                  <a:pt x="615959" y="703201"/>
                  <a:pt x="197853" y="635456"/>
                  <a:pt x="0" y="685801"/>
                </a:cubicBezTo>
                <a:cubicBezTo>
                  <a:pt x="-9037" y="519731"/>
                  <a:pt x="17306" y="433912"/>
                  <a:pt x="0" y="342901"/>
                </a:cubicBezTo>
                <a:cubicBezTo>
                  <a:pt x="-17306" y="251890"/>
                  <a:pt x="13592" y="134535"/>
                  <a:pt x="0" y="0"/>
                </a:cubicBezTo>
                <a:close/>
              </a:path>
            </a:pathLst>
          </a:custGeom>
          <a:solidFill>
            <a:schemeClr val="accent2">
              <a:lumMod val="75000"/>
            </a:schemeClr>
          </a:solidFill>
          <a:ln>
            <a:extLst>
              <a:ext uri="{C807C97D-BFC1-408E-A445-0C87EB9F89A2}">
                <ask:lineSketchStyleProps xmlns:ask="http://schemas.microsoft.com/office/drawing/2018/sketchyshapes" sd="73468431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2A9ECAA-9ABE-60D5-3232-671860782A62}"/>
              </a:ext>
            </a:extLst>
          </p:cNvPr>
          <p:cNvSpPr>
            <a:spLocks noGrp="1"/>
          </p:cNvSpPr>
          <p:nvPr>
            <p:ph idx="1"/>
          </p:nvPr>
        </p:nvSpPr>
        <p:spPr>
          <a:xfrm>
            <a:off x="241697" y="5621451"/>
            <a:ext cx="9078562" cy="592975"/>
          </a:xfrm>
        </p:spPr>
        <p:txBody>
          <a:bodyPr vert="horz" lIns="91440" tIns="45720" rIns="91440" bIns="45720" rtlCol="0" anchor="ctr">
            <a:normAutofit/>
          </a:bodyPr>
          <a:lstStyle/>
          <a:p>
            <a:pPr marL="0" indent="0">
              <a:buNone/>
            </a:pPr>
            <a:r>
              <a:rPr lang="en-US" sz="2400" b="1" dirty="0">
                <a:solidFill>
                  <a:schemeClr val="bg2">
                    <a:lumMod val="10000"/>
                  </a:schemeClr>
                </a:solidFill>
                <a:latin typeface="Algerian" panose="04020705040A02060702" pitchFamily="82" charset="0"/>
              </a:rPr>
              <a:t>1. Building Design and Engineering</a:t>
            </a:r>
            <a:endParaRPr lang="en-US" sz="2400" b="1" i="0" dirty="0">
              <a:solidFill>
                <a:schemeClr val="bg2">
                  <a:lumMod val="10000"/>
                </a:schemeClr>
              </a:solidFill>
              <a:effectLst/>
              <a:latin typeface="Algerian" panose="04020705040A02060702" pitchFamily="82" charset="0"/>
            </a:endParaRPr>
          </a:p>
        </p:txBody>
      </p:sp>
    </p:spTree>
    <p:extLst>
      <p:ext uri="{BB962C8B-B14F-4D97-AF65-F5344CB8AC3E}">
        <p14:creationId xmlns:p14="http://schemas.microsoft.com/office/powerpoint/2010/main" val="645933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descr="A large house with a large front door&#10;&#10;Description automatically generated with medium confidence">
            <a:extLst>
              <a:ext uri="{FF2B5EF4-FFF2-40B4-BE49-F238E27FC236}">
                <a16:creationId xmlns:a16="http://schemas.microsoft.com/office/drawing/2014/main" id="{CAFEE45E-6C67-009A-51F6-F79DC003CA6D}"/>
              </a:ext>
            </a:extLst>
          </p:cNvPr>
          <p:cNvPicPr>
            <a:picLocks noChangeAspect="1"/>
          </p:cNvPicPr>
          <p:nvPr/>
        </p:nvPicPr>
        <p:blipFill rotWithShape="1">
          <a:blip r:embed="rId2">
            <a:extLst>
              <a:ext uri="{28A0092B-C50C-407E-A947-70E740481C1C}">
                <a14:useLocalDpi xmlns:a14="http://schemas.microsoft.com/office/drawing/2010/main" val="0"/>
              </a:ext>
            </a:extLst>
          </a:blip>
          <a:srcRect b="737"/>
          <a:stretch/>
        </p:blipFill>
        <p:spPr>
          <a:xfrm>
            <a:off x="-803345" y="0"/>
            <a:ext cx="13350821" cy="6858000"/>
          </a:xfrm>
          <a:prstGeom prst="rect">
            <a:avLst/>
          </a:prstGeom>
        </p:spPr>
      </p:pic>
      <p:sp>
        <p:nvSpPr>
          <p:cNvPr id="16" name="Rectangle 15">
            <a:extLst>
              <a:ext uri="{FF2B5EF4-FFF2-40B4-BE49-F238E27FC236}">
                <a16:creationId xmlns:a16="http://schemas.microsoft.com/office/drawing/2014/main" id="{BE868036-7329-1816-ADC3-E4BBB93E05CD}"/>
              </a:ext>
            </a:extLst>
          </p:cNvPr>
          <p:cNvSpPr/>
          <p:nvPr/>
        </p:nvSpPr>
        <p:spPr>
          <a:xfrm>
            <a:off x="-21" y="5570222"/>
            <a:ext cx="7436519" cy="685801"/>
          </a:xfrm>
          <a:custGeom>
            <a:avLst/>
            <a:gdLst>
              <a:gd name="connsiteX0" fmla="*/ 0 w 7436519"/>
              <a:gd name="connsiteY0" fmla="*/ 0 h 685801"/>
              <a:gd name="connsiteX1" fmla="*/ 423310 w 7436519"/>
              <a:gd name="connsiteY1" fmla="*/ 0 h 685801"/>
              <a:gd name="connsiteX2" fmla="*/ 846619 w 7436519"/>
              <a:gd name="connsiteY2" fmla="*/ 0 h 685801"/>
              <a:gd name="connsiteX3" fmla="*/ 1344294 w 7436519"/>
              <a:gd name="connsiteY3" fmla="*/ 0 h 685801"/>
              <a:gd name="connsiteX4" fmla="*/ 1767603 w 7436519"/>
              <a:gd name="connsiteY4" fmla="*/ 0 h 685801"/>
              <a:gd name="connsiteX5" fmla="*/ 2265278 w 7436519"/>
              <a:gd name="connsiteY5" fmla="*/ 0 h 685801"/>
              <a:gd name="connsiteX6" fmla="*/ 2688588 w 7436519"/>
              <a:gd name="connsiteY6" fmla="*/ 0 h 685801"/>
              <a:gd name="connsiteX7" fmla="*/ 3037532 w 7436519"/>
              <a:gd name="connsiteY7" fmla="*/ 0 h 685801"/>
              <a:gd name="connsiteX8" fmla="*/ 3460842 w 7436519"/>
              <a:gd name="connsiteY8" fmla="*/ 0 h 685801"/>
              <a:gd name="connsiteX9" fmla="*/ 3809786 w 7436519"/>
              <a:gd name="connsiteY9" fmla="*/ 0 h 685801"/>
              <a:gd name="connsiteX10" fmla="*/ 4307461 w 7436519"/>
              <a:gd name="connsiteY10" fmla="*/ 0 h 685801"/>
              <a:gd name="connsiteX11" fmla="*/ 4730770 w 7436519"/>
              <a:gd name="connsiteY11" fmla="*/ 0 h 685801"/>
              <a:gd name="connsiteX12" fmla="*/ 5228445 w 7436519"/>
              <a:gd name="connsiteY12" fmla="*/ 0 h 685801"/>
              <a:gd name="connsiteX13" fmla="*/ 5577389 w 7436519"/>
              <a:gd name="connsiteY13" fmla="*/ 0 h 685801"/>
              <a:gd name="connsiteX14" fmla="*/ 6223794 w 7436519"/>
              <a:gd name="connsiteY14" fmla="*/ 0 h 685801"/>
              <a:gd name="connsiteX15" fmla="*/ 6647104 w 7436519"/>
              <a:gd name="connsiteY15" fmla="*/ 0 h 685801"/>
              <a:gd name="connsiteX16" fmla="*/ 7436519 w 7436519"/>
              <a:gd name="connsiteY16" fmla="*/ 0 h 685801"/>
              <a:gd name="connsiteX17" fmla="*/ 7436519 w 7436519"/>
              <a:gd name="connsiteY17" fmla="*/ 329184 h 685801"/>
              <a:gd name="connsiteX18" fmla="*/ 7436519 w 7436519"/>
              <a:gd name="connsiteY18" fmla="*/ 685801 h 685801"/>
              <a:gd name="connsiteX19" fmla="*/ 6864479 w 7436519"/>
              <a:gd name="connsiteY19" fmla="*/ 685801 h 685801"/>
              <a:gd name="connsiteX20" fmla="*/ 6292439 w 7436519"/>
              <a:gd name="connsiteY20" fmla="*/ 685801 h 685801"/>
              <a:gd name="connsiteX21" fmla="*/ 5646034 w 7436519"/>
              <a:gd name="connsiteY21" fmla="*/ 685801 h 685801"/>
              <a:gd name="connsiteX22" fmla="*/ 4999629 w 7436519"/>
              <a:gd name="connsiteY22" fmla="*/ 685801 h 685801"/>
              <a:gd name="connsiteX23" fmla="*/ 4353224 w 7436519"/>
              <a:gd name="connsiteY23" fmla="*/ 685801 h 685801"/>
              <a:gd name="connsiteX24" fmla="*/ 3706819 w 7436519"/>
              <a:gd name="connsiteY24" fmla="*/ 685801 h 685801"/>
              <a:gd name="connsiteX25" fmla="*/ 3060414 w 7436519"/>
              <a:gd name="connsiteY25" fmla="*/ 685801 h 685801"/>
              <a:gd name="connsiteX26" fmla="*/ 2488374 w 7436519"/>
              <a:gd name="connsiteY26" fmla="*/ 685801 h 685801"/>
              <a:gd name="connsiteX27" fmla="*/ 1916334 w 7436519"/>
              <a:gd name="connsiteY27" fmla="*/ 685801 h 685801"/>
              <a:gd name="connsiteX28" fmla="*/ 1493024 w 7436519"/>
              <a:gd name="connsiteY28" fmla="*/ 685801 h 685801"/>
              <a:gd name="connsiteX29" fmla="*/ 772254 w 7436519"/>
              <a:gd name="connsiteY29" fmla="*/ 685801 h 685801"/>
              <a:gd name="connsiteX30" fmla="*/ 0 w 7436519"/>
              <a:gd name="connsiteY30" fmla="*/ 685801 h 685801"/>
              <a:gd name="connsiteX31" fmla="*/ 0 w 7436519"/>
              <a:gd name="connsiteY31" fmla="*/ 336042 h 685801"/>
              <a:gd name="connsiteX32" fmla="*/ 0 w 7436519"/>
              <a:gd name="connsiteY32" fmla="*/ 0 h 68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436519" h="685801" fill="none" extrusionOk="0">
                <a:moveTo>
                  <a:pt x="0" y="0"/>
                </a:moveTo>
                <a:cubicBezTo>
                  <a:pt x="97842" y="-40687"/>
                  <a:pt x="300727" y="29053"/>
                  <a:pt x="423310" y="0"/>
                </a:cubicBezTo>
                <a:cubicBezTo>
                  <a:pt x="545893" y="-29053"/>
                  <a:pt x="643938" y="7029"/>
                  <a:pt x="846619" y="0"/>
                </a:cubicBezTo>
                <a:cubicBezTo>
                  <a:pt x="1049300" y="-7029"/>
                  <a:pt x="1185694" y="36893"/>
                  <a:pt x="1344294" y="0"/>
                </a:cubicBezTo>
                <a:cubicBezTo>
                  <a:pt x="1502894" y="-36893"/>
                  <a:pt x="1622564" y="20934"/>
                  <a:pt x="1767603" y="0"/>
                </a:cubicBezTo>
                <a:cubicBezTo>
                  <a:pt x="1912642" y="-20934"/>
                  <a:pt x="2131036" y="26850"/>
                  <a:pt x="2265278" y="0"/>
                </a:cubicBezTo>
                <a:cubicBezTo>
                  <a:pt x="2399521" y="-26850"/>
                  <a:pt x="2536731" y="19873"/>
                  <a:pt x="2688588" y="0"/>
                </a:cubicBezTo>
                <a:cubicBezTo>
                  <a:pt x="2840445" y="-19873"/>
                  <a:pt x="2960403" y="35523"/>
                  <a:pt x="3037532" y="0"/>
                </a:cubicBezTo>
                <a:cubicBezTo>
                  <a:pt x="3114661" y="-35523"/>
                  <a:pt x="3280099" y="14630"/>
                  <a:pt x="3460842" y="0"/>
                </a:cubicBezTo>
                <a:cubicBezTo>
                  <a:pt x="3641585" y="-14630"/>
                  <a:pt x="3682409" y="2914"/>
                  <a:pt x="3809786" y="0"/>
                </a:cubicBezTo>
                <a:cubicBezTo>
                  <a:pt x="3937163" y="-2914"/>
                  <a:pt x="4188878" y="50115"/>
                  <a:pt x="4307461" y="0"/>
                </a:cubicBezTo>
                <a:cubicBezTo>
                  <a:pt x="4426044" y="-50115"/>
                  <a:pt x="4538513" y="3011"/>
                  <a:pt x="4730770" y="0"/>
                </a:cubicBezTo>
                <a:cubicBezTo>
                  <a:pt x="4923027" y="-3011"/>
                  <a:pt x="5069862" y="1970"/>
                  <a:pt x="5228445" y="0"/>
                </a:cubicBezTo>
                <a:cubicBezTo>
                  <a:pt x="5387028" y="-1970"/>
                  <a:pt x="5420310" y="28987"/>
                  <a:pt x="5577389" y="0"/>
                </a:cubicBezTo>
                <a:cubicBezTo>
                  <a:pt x="5734468" y="-28987"/>
                  <a:pt x="6069266" y="51698"/>
                  <a:pt x="6223794" y="0"/>
                </a:cubicBezTo>
                <a:cubicBezTo>
                  <a:pt x="6378323" y="-51698"/>
                  <a:pt x="6559105" y="49187"/>
                  <a:pt x="6647104" y="0"/>
                </a:cubicBezTo>
                <a:cubicBezTo>
                  <a:pt x="6735103" y="-49187"/>
                  <a:pt x="7233656" y="61426"/>
                  <a:pt x="7436519" y="0"/>
                </a:cubicBezTo>
                <a:cubicBezTo>
                  <a:pt x="7447983" y="111920"/>
                  <a:pt x="7433851" y="231268"/>
                  <a:pt x="7436519" y="329184"/>
                </a:cubicBezTo>
                <a:cubicBezTo>
                  <a:pt x="7439187" y="427100"/>
                  <a:pt x="7416518" y="547467"/>
                  <a:pt x="7436519" y="685801"/>
                </a:cubicBezTo>
                <a:cubicBezTo>
                  <a:pt x="7194003" y="720645"/>
                  <a:pt x="6998891" y="685207"/>
                  <a:pt x="6864479" y="685801"/>
                </a:cubicBezTo>
                <a:cubicBezTo>
                  <a:pt x="6730067" y="686395"/>
                  <a:pt x="6422441" y="667691"/>
                  <a:pt x="6292439" y="685801"/>
                </a:cubicBezTo>
                <a:cubicBezTo>
                  <a:pt x="6162437" y="703911"/>
                  <a:pt x="5965205" y="617687"/>
                  <a:pt x="5646034" y="685801"/>
                </a:cubicBezTo>
                <a:cubicBezTo>
                  <a:pt x="5326864" y="753915"/>
                  <a:pt x="5216983" y="660014"/>
                  <a:pt x="4999629" y="685801"/>
                </a:cubicBezTo>
                <a:cubicBezTo>
                  <a:pt x="4782275" y="711588"/>
                  <a:pt x="4597628" y="636025"/>
                  <a:pt x="4353224" y="685801"/>
                </a:cubicBezTo>
                <a:cubicBezTo>
                  <a:pt x="4108820" y="735577"/>
                  <a:pt x="3876589" y="667321"/>
                  <a:pt x="3706819" y="685801"/>
                </a:cubicBezTo>
                <a:cubicBezTo>
                  <a:pt x="3537050" y="704281"/>
                  <a:pt x="3235245" y="662052"/>
                  <a:pt x="3060414" y="685801"/>
                </a:cubicBezTo>
                <a:cubicBezTo>
                  <a:pt x="2885583" y="709550"/>
                  <a:pt x="2719073" y="683622"/>
                  <a:pt x="2488374" y="685801"/>
                </a:cubicBezTo>
                <a:cubicBezTo>
                  <a:pt x="2257675" y="687980"/>
                  <a:pt x="2057075" y="648374"/>
                  <a:pt x="1916334" y="685801"/>
                </a:cubicBezTo>
                <a:cubicBezTo>
                  <a:pt x="1775593" y="723228"/>
                  <a:pt x="1684690" y="650215"/>
                  <a:pt x="1493024" y="685801"/>
                </a:cubicBezTo>
                <a:cubicBezTo>
                  <a:pt x="1301358" y="721387"/>
                  <a:pt x="1083482" y="668329"/>
                  <a:pt x="772254" y="685801"/>
                </a:cubicBezTo>
                <a:cubicBezTo>
                  <a:pt x="461026" y="703273"/>
                  <a:pt x="244395" y="676453"/>
                  <a:pt x="0" y="685801"/>
                </a:cubicBezTo>
                <a:cubicBezTo>
                  <a:pt x="-15926" y="516905"/>
                  <a:pt x="1535" y="509375"/>
                  <a:pt x="0" y="336042"/>
                </a:cubicBezTo>
                <a:cubicBezTo>
                  <a:pt x="-1535" y="162709"/>
                  <a:pt x="21174" y="150036"/>
                  <a:pt x="0" y="0"/>
                </a:cubicBezTo>
                <a:close/>
              </a:path>
              <a:path w="7436519" h="685801" stroke="0" extrusionOk="0">
                <a:moveTo>
                  <a:pt x="0" y="0"/>
                </a:moveTo>
                <a:cubicBezTo>
                  <a:pt x="156038" y="-74538"/>
                  <a:pt x="475279" y="71393"/>
                  <a:pt x="646405" y="0"/>
                </a:cubicBezTo>
                <a:cubicBezTo>
                  <a:pt x="817532" y="-71393"/>
                  <a:pt x="1027099" y="11343"/>
                  <a:pt x="1144080" y="0"/>
                </a:cubicBezTo>
                <a:cubicBezTo>
                  <a:pt x="1261061" y="-11343"/>
                  <a:pt x="1338545" y="6753"/>
                  <a:pt x="1493024" y="0"/>
                </a:cubicBezTo>
                <a:cubicBezTo>
                  <a:pt x="1647503" y="-6753"/>
                  <a:pt x="1887026" y="41186"/>
                  <a:pt x="1990699" y="0"/>
                </a:cubicBezTo>
                <a:cubicBezTo>
                  <a:pt x="2094373" y="-41186"/>
                  <a:pt x="2185376" y="34529"/>
                  <a:pt x="2339643" y="0"/>
                </a:cubicBezTo>
                <a:cubicBezTo>
                  <a:pt x="2493910" y="-34529"/>
                  <a:pt x="2595824" y="29207"/>
                  <a:pt x="2762953" y="0"/>
                </a:cubicBezTo>
                <a:cubicBezTo>
                  <a:pt x="2930082" y="-29207"/>
                  <a:pt x="3193579" y="48295"/>
                  <a:pt x="3409358" y="0"/>
                </a:cubicBezTo>
                <a:cubicBezTo>
                  <a:pt x="3625137" y="-48295"/>
                  <a:pt x="3684836" y="41284"/>
                  <a:pt x="3832667" y="0"/>
                </a:cubicBezTo>
                <a:cubicBezTo>
                  <a:pt x="3980498" y="-41284"/>
                  <a:pt x="4069945" y="32290"/>
                  <a:pt x="4255977" y="0"/>
                </a:cubicBezTo>
                <a:cubicBezTo>
                  <a:pt x="4442009" y="-32290"/>
                  <a:pt x="4702148" y="14101"/>
                  <a:pt x="4976747" y="0"/>
                </a:cubicBezTo>
                <a:cubicBezTo>
                  <a:pt x="5251346" y="-14101"/>
                  <a:pt x="5232992" y="17469"/>
                  <a:pt x="5325692" y="0"/>
                </a:cubicBezTo>
                <a:cubicBezTo>
                  <a:pt x="5418393" y="-17469"/>
                  <a:pt x="5667722" y="50104"/>
                  <a:pt x="5823366" y="0"/>
                </a:cubicBezTo>
                <a:cubicBezTo>
                  <a:pt x="5979010" y="-50104"/>
                  <a:pt x="6242428" y="45652"/>
                  <a:pt x="6544137" y="0"/>
                </a:cubicBezTo>
                <a:cubicBezTo>
                  <a:pt x="6845846" y="-45652"/>
                  <a:pt x="7122457" y="11197"/>
                  <a:pt x="7436519" y="0"/>
                </a:cubicBezTo>
                <a:cubicBezTo>
                  <a:pt x="7473153" y="153927"/>
                  <a:pt x="7431603" y="199135"/>
                  <a:pt x="7436519" y="349759"/>
                </a:cubicBezTo>
                <a:cubicBezTo>
                  <a:pt x="7441435" y="500383"/>
                  <a:pt x="7430476" y="545807"/>
                  <a:pt x="7436519" y="685801"/>
                </a:cubicBezTo>
                <a:cubicBezTo>
                  <a:pt x="7229111" y="700628"/>
                  <a:pt x="7069558" y="639598"/>
                  <a:pt x="6938844" y="685801"/>
                </a:cubicBezTo>
                <a:cubicBezTo>
                  <a:pt x="6808131" y="732004"/>
                  <a:pt x="6452175" y="608881"/>
                  <a:pt x="6292439" y="685801"/>
                </a:cubicBezTo>
                <a:cubicBezTo>
                  <a:pt x="6132704" y="762721"/>
                  <a:pt x="5970312" y="660958"/>
                  <a:pt x="5869130" y="685801"/>
                </a:cubicBezTo>
                <a:cubicBezTo>
                  <a:pt x="5767948" y="710644"/>
                  <a:pt x="5566175" y="679535"/>
                  <a:pt x="5445820" y="685801"/>
                </a:cubicBezTo>
                <a:cubicBezTo>
                  <a:pt x="5325465" y="692067"/>
                  <a:pt x="5134404" y="669711"/>
                  <a:pt x="5022511" y="685801"/>
                </a:cubicBezTo>
                <a:cubicBezTo>
                  <a:pt x="4910618" y="701891"/>
                  <a:pt x="4577763" y="625116"/>
                  <a:pt x="4450471" y="685801"/>
                </a:cubicBezTo>
                <a:cubicBezTo>
                  <a:pt x="4323179" y="746486"/>
                  <a:pt x="4192111" y="649550"/>
                  <a:pt x="4101526" y="685801"/>
                </a:cubicBezTo>
                <a:cubicBezTo>
                  <a:pt x="4010941" y="722052"/>
                  <a:pt x="3859401" y="648235"/>
                  <a:pt x="3752582" y="685801"/>
                </a:cubicBezTo>
                <a:cubicBezTo>
                  <a:pt x="3645763" y="723367"/>
                  <a:pt x="3492550" y="664772"/>
                  <a:pt x="3329272" y="685801"/>
                </a:cubicBezTo>
                <a:cubicBezTo>
                  <a:pt x="3165994" y="706830"/>
                  <a:pt x="3142115" y="671215"/>
                  <a:pt x="2980328" y="685801"/>
                </a:cubicBezTo>
                <a:cubicBezTo>
                  <a:pt x="2818541" y="700387"/>
                  <a:pt x="2592588" y="672010"/>
                  <a:pt x="2259558" y="685801"/>
                </a:cubicBezTo>
                <a:cubicBezTo>
                  <a:pt x="1926528" y="699592"/>
                  <a:pt x="1683890" y="661082"/>
                  <a:pt x="1538787" y="685801"/>
                </a:cubicBezTo>
                <a:cubicBezTo>
                  <a:pt x="1393684" y="710520"/>
                  <a:pt x="1261377" y="646249"/>
                  <a:pt x="1115478" y="685801"/>
                </a:cubicBezTo>
                <a:cubicBezTo>
                  <a:pt x="969579" y="725353"/>
                  <a:pt x="853154" y="658236"/>
                  <a:pt x="617803" y="685801"/>
                </a:cubicBezTo>
                <a:cubicBezTo>
                  <a:pt x="382452" y="713366"/>
                  <a:pt x="132962" y="679382"/>
                  <a:pt x="0" y="685801"/>
                </a:cubicBezTo>
                <a:cubicBezTo>
                  <a:pt x="-780" y="587551"/>
                  <a:pt x="29163" y="452511"/>
                  <a:pt x="0" y="342901"/>
                </a:cubicBezTo>
                <a:cubicBezTo>
                  <a:pt x="-29163" y="233291"/>
                  <a:pt x="8667" y="152670"/>
                  <a:pt x="0" y="0"/>
                </a:cubicBezTo>
                <a:close/>
              </a:path>
            </a:pathLst>
          </a:custGeom>
          <a:solidFill>
            <a:schemeClr val="accent2">
              <a:lumMod val="75000"/>
            </a:schemeClr>
          </a:solidFill>
          <a:ln>
            <a:extLst>
              <a:ext uri="{C807C97D-BFC1-408E-A445-0C87EB9F89A2}">
                <ask:lineSketchStyleProps xmlns:ask="http://schemas.microsoft.com/office/drawing/2018/sketchyshapes" sd="73468431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A88B061-38F3-15B7-9BDD-0F339F46B2A3}"/>
              </a:ext>
            </a:extLst>
          </p:cNvPr>
          <p:cNvSpPr>
            <a:spLocks noGrp="1"/>
          </p:cNvSpPr>
          <p:nvPr>
            <p:ph idx="1"/>
          </p:nvPr>
        </p:nvSpPr>
        <p:spPr>
          <a:xfrm>
            <a:off x="335902" y="5691673"/>
            <a:ext cx="7884368" cy="774593"/>
          </a:xfrm>
        </p:spPr>
        <p:txBody>
          <a:bodyPr>
            <a:normAutofit/>
          </a:bodyPr>
          <a:lstStyle/>
          <a:p>
            <a:r>
              <a:rPr lang="en-US" sz="2400" dirty="0">
                <a:solidFill>
                  <a:schemeClr val="tx2">
                    <a:lumMod val="10000"/>
                  </a:schemeClr>
                </a:solidFill>
                <a:latin typeface="Algerian" panose="04020705040A02060702" pitchFamily="82" charset="0"/>
              </a:rPr>
              <a:t>2.Palace Design and Engineering</a:t>
            </a:r>
          </a:p>
        </p:txBody>
      </p:sp>
    </p:spTree>
    <p:extLst>
      <p:ext uri="{BB962C8B-B14F-4D97-AF65-F5344CB8AC3E}">
        <p14:creationId xmlns:p14="http://schemas.microsoft.com/office/powerpoint/2010/main" val="3598436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15" descr="Sunset silhouette of scaffolding in construction site">
            <a:extLst>
              <a:ext uri="{FF2B5EF4-FFF2-40B4-BE49-F238E27FC236}">
                <a16:creationId xmlns:a16="http://schemas.microsoft.com/office/drawing/2014/main" id="{D3A8BBBB-72FC-76DE-5EBA-89931DEC9104}"/>
              </a:ext>
            </a:extLst>
          </p:cNvPr>
          <p:cNvPicPr>
            <a:picLocks noChangeAspect="1"/>
          </p:cNvPicPr>
          <p:nvPr/>
        </p:nvPicPr>
        <p:blipFill rotWithShape="1">
          <a:blip r:embed="rId2">
            <a:alphaModFix amt="35000"/>
          </a:blip>
          <a:srcRect t="15730"/>
          <a:stretch/>
        </p:blipFill>
        <p:spPr>
          <a:xfrm>
            <a:off x="21" y="0"/>
            <a:ext cx="12191979" cy="6857990"/>
          </a:xfrm>
          <a:prstGeom prst="rect">
            <a:avLst/>
          </a:prstGeom>
        </p:spPr>
      </p:pic>
      <p:sp>
        <p:nvSpPr>
          <p:cNvPr id="5" name="Rectangle 4">
            <a:extLst>
              <a:ext uri="{FF2B5EF4-FFF2-40B4-BE49-F238E27FC236}">
                <a16:creationId xmlns:a16="http://schemas.microsoft.com/office/drawing/2014/main" id="{2D47D0CD-592C-4C4E-EC67-9109A3755A0B}"/>
              </a:ext>
            </a:extLst>
          </p:cNvPr>
          <p:cNvSpPr/>
          <p:nvPr/>
        </p:nvSpPr>
        <p:spPr>
          <a:xfrm>
            <a:off x="-21" y="5570222"/>
            <a:ext cx="7436519" cy="685801"/>
          </a:xfrm>
          <a:custGeom>
            <a:avLst/>
            <a:gdLst>
              <a:gd name="connsiteX0" fmla="*/ 0 w 7436519"/>
              <a:gd name="connsiteY0" fmla="*/ 0 h 685801"/>
              <a:gd name="connsiteX1" fmla="*/ 423310 w 7436519"/>
              <a:gd name="connsiteY1" fmla="*/ 0 h 685801"/>
              <a:gd name="connsiteX2" fmla="*/ 846619 w 7436519"/>
              <a:gd name="connsiteY2" fmla="*/ 0 h 685801"/>
              <a:gd name="connsiteX3" fmla="*/ 1344294 w 7436519"/>
              <a:gd name="connsiteY3" fmla="*/ 0 h 685801"/>
              <a:gd name="connsiteX4" fmla="*/ 1767603 w 7436519"/>
              <a:gd name="connsiteY4" fmla="*/ 0 h 685801"/>
              <a:gd name="connsiteX5" fmla="*/ 2265278 w 7436519"/>
              <a:gd name="connsiteY5" fmla="*/ 0 h 685801"/>
              <a:gd name="connsiteX6" fmla="*/ 2688588 w 7436519"/>
              <a:gd name="connsiteY6" fmla="*/ 0 h 685801"/>
              <a:gd name="connsiteX7" fmla="*/ 3037532 w 7436519"/>
              <a:gd name="connsiteY7" fmla="*/ 0 h 685801"/>
              <a:gd name="connsiteX8" fmla="*/ 3460842 w 7436519"/>
              <a:gd name="connsiteY8" fmla="*/ 0 h 685801"/>
              <a:gd name="connsiteX9" fmla="*/ 3809786 w 7436519"/>
              <a:gd name="connsiteY9" fmla="*/ 0 h 685801"/>
              <a:gd name="connsiteX10" fmla="*/ 4307461 w 7436519"/>
              <a:gd name="connsiteY10" fmla="*/ 0 h 685801"/>
              <a:gd name="connsiteX11" fmla="*/ 4730770 w 7436519"/>
              <a:gd name="connsiteY11" fmla="*/ 0 h 685801"/>
              <a:gd name="connsiteX12" fmla="*/ 5228445 w 7436519"/>
              <a:gd name="connsiteY12" fmla="*/ 0 h 685801"/>
              <a:gd name="connsiteX13" fmla="*/ 5577389 w 7436519"/>
              <a:gd name="connsiteY13" fmla="*/ 0 h 685801"/>
              <a:gd name="connsiteX14" fmla="*/ 6223794 w 7436519"/>
              <a:gd name="connsiteY14" fmla="*/ 0 h 685801"/>
              <a:gd name="connsiteX15" fmla="*/ 6647104 w 7436519"/>
              <a:gd name="connsiteY15" fmla="*/ 0 h 685801"/>
              <a:gd name="connsiteX16" fmla="*/ 7436519 w 7436519"/>
              <a:gd name="connsiteY16" fmla="*/ 0 h 685801"/>
              <a:gd name="connsiteX17" fmla="*/ 7436519 w 7436519"/>
              <a:gd name="connsiteY17" fmla="*/ 329184 h 685801"/>
              <a:gd name="connsiteX18" fmla="*/ 7436519 w 7436519"/>
              <a:gd name="connsiteY18" fmla="*/ 685801 h 685801"/>
              <a:gd name="connsiteX19" fmla="*/ 6864479 w 7436519"/>
              <a:gd name="connsiteY19" fmla="*/ 685801 h 685801"/>
              <a:gd name="connsiteX20" fmla="*/ 6292439 w 7436519"/>
              <a:gd name="connsiteY20" fmla="*/ 685801 h 685801"/>
              <a:gd name="connsiteX21" fmla="*/ 5646034 w 7436519"/>
              <a:gd name="connsiteY21" fmla="*/ 685801 h 685801"/>
              <a:gd name="connsiteX22" fmla="*/ 4999629 w 7436519"/>
              <a:gd name="connsiteY22" fmla="*/ 685801 h 685801"/>
              <a:gd name="connsiteX23" fmla="*/ 4353224 w 7436519"/>
              <a:gd name="connsiteY23" fmla="*/ 685801 h 685801"/>
              <a:gd name="connsiteX24" fmla="*/ 3706819 w 7436519"/>
              <a:gd name="connsiteY24" fmla="*/ 685801 h 685801"/>
              <a:gd name="connsiteX25" fmla="*/ 3060414 w 7436519"/>
              <a:gd name="connsiteY25" fmla="*/ 685801 h 685801"/>
              <a:gd name="connsiteX26" fmla="*/ 2488374 w 7436519"/>
              <a:gd name="connsiteY26" fmla="*/ 685801 h 685801"/>
              <a:gd name="connsiteX27" fmla="*/ 1916334 w 7436519"/>
              <a:gd name="connsiteY27" fmla="*/ 685801 h 685801"/>
              <a:gd name="connsiteX28" fmla="*/ 1493024 w 7436519"/>
              <a:gd name="connsiteY28" fmla="*/ 685801 h 685801"/>
              <a:gd name="connsiteX29" fmla="*/ 772254 w 7436519"/>
              <a:gd name="connsiteY29" fmla="*/ 685801 h 685801"/>
              <a:gd name="connsiteX30" fmla="*/ 0 w 7436519"/>
              <a:gd name="connsiteY30" fmla="*/ 685801 h 685801"/>
              <a:gd name="connsiteX31" fmla="*/ 0 w 7436519"/>
              <a:gd name="connsiteY31" fmla="*/ 336042 h 685801"/>
              <a:gd name="connsiteX32" fmla="*/ 0 w 7436519"/>
              <a:gd name="connsiteY32" fmla="*/ 0 h 68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436519" h="685801" fill="none" extrusionOk="0">
                <a:moveTo>
                  <a:pt x="0" y="0"/>
                </a:moveTo>
                <a:cubicBezTo>
                  <a:pt x="97842" y="-40687"/>
                  <a:pt x="300727" y="29053"/>
                  <a:pt x="423310" y="0"/>
                </a:cubicBezTo>
                <a:cubicBezTo>
                  <a:pt x="545893" y="-29053"/>
                  <a:pt x="643938" y="7029"/>
                  <a:pt x="846619" y="0"/>
                </a:cubicBezTo>
                <a:cubicBezTo>
                  <a:pt x="1049300" y="-7029"/>
                  <a:pt x="1185694" y="36893"/>
                  <a:pt x="1344294" y="0"/>
                </a:cubicBezTo>
                <a:cubicBezTo>
                  <a:pt x="1502894" y="-36893"/>
                  <a:pt x="1622564" y="20934"/>
                  <a:pt x="1767603" y="0"/>
                </a:cubicBezTo>
                <a:cubicBezTo>
                  <a:pt x="1912642" y="-20934"/>
                  <a:pt x="2131036" y="26850"/>
                  <a:pt x="2265278" y="0"/>
                </a:cubicBezTo>
                <a:cubicBezTo>
                  <a:pt x="2399521" y="-26850"/>
                  <a:pt x="2536731" y="19873"/>
                  <a:pt x="2688588" y="0"/>
                </a:cubicBezTo>
                <a:cubicBezTo>
                  <a:pt x="2840445" y="-19873"/>
                  <a:pt x="2960403" y="35523"/>
                  <a:pt x="3037532" y="0"/>
                </a:cubicBezTo>
                <a:cubicBezTo>
                  <a:pt x="3114661" y="-35523"/>
                  <a:pt x="3280099" y="14630"/>
                  <a:pt x="3460842" y="0"/>
                </a:cubicBezTo>
                <a:cubicBezTo>
                  <a:pt x="3641585" y="-14630"/>
                  <a:pt x="3682409" y="2914"/>
                  <a:pt x="3809786" y="0"/>
                </a:cubicBezTo>
                <a:cubicBezTo>
                  <a:pt x="3937163" y="-2914"/>
                  <a:pt x="4188878" y="50115"/>
                  <a:pt x="4307461" y="0"/>
                </a:cubicBezTo>
                <a:cubicBezTo>
                  <a:pt x="4426044" y="-50115"/>
                  <a:pt x="4538513" y="3011"/>
                  <a:pt x="4730770" y="0"/>
                </a:cubicBezTo>
                <a:cubicBezTo>
                  <a:pt x="4923027" y="-3011"/>
                  <a:pt x="5069862" y="1970"/>
                  <a:pt x="5228445" y="0"/>
                </a:cubicBezTo>
                <a:cubicBezTo>
                  <a:pt x="5387028" y="-1970"/>
                  <a:pt x="5420310" y="28987"/>
                  <a:pt x="5577389" y="0"/>
                </a:cubicBezTo>
                <a:cubicBezTo>
                  <a:pt x="5734468" y="-28987"/>
                  <a:pt x="6069266" y="51698"/>
                  <a:pt x="6223794" y="0"/>
                </a:cubicBezTo>
                <a:cubicBezTo>
                  <a:pt x="6378323" y="-51698"/>
                  <a:pt x="6559105" y="49187"/>
                  <a:pt x="6647104" y="0"/>
                </a:cubicBezTo>
                <a:cubicBezTo>
                  <a:pt x="6735103" y="-49187"/>
                  <a:pt x="7233656" y="61426"/>
                  <a:pt x="7436519" y="0"/>
                </a:cubicBezTo>
                <a:cubicBezTo>
                  <a:pt x="7447983" y="111920"/>
                  <a:pt x="7433851" y="231268"/>
                  <a:pt x="7436519" y="329184"/>
                </a:cubicBezTo>
                <a:cubicBezTo>
                  <a:pt x="7439187" y="427100"/>
                  <a:pt x="7416518" y="547467"/>
                  <a:pt x="7436519" y="685801"/>
                </a:cubicBezTo>
                <a:cubicBezTo>
                  <a:pt x="7194003" y="720645"/>
                  <a:pt x="6998891" y="685207"/>
                  <a:pt x="6864479" y="685801"/>
                </a:cubicBezTo>
                <a:cubicBezTo>
                  <a:pt x="6730067" y="686395"/>
                  <a:pt x="6422441" y="667691"/>
                  <a:pt x="6292439" y="685801"/>
                </a:cubicBezTo>
                <a:cubicBezTo>
                  <a:pt x="6162437" y="703911"/>
                  <a:pt x="5965205" y="617687"/>
                  <a:pt x="5646034" y="685801"/>
                </a:cubicBezTo>
                <a:cubicBezTo>
                  <a:pt x="5326864" y="753915"/>
                  <a:pt x="5216983" y="660014"/>
                  <a:pt x="4999629" y="685801"/>
                </a:cubicBezTo>
                <a:cubicBezTo>
                  <a:pt x="4782275" y="711588"/>
                  <a:pt x="4597628" y="636025"/>
                  <a:pt x="4353224" y="685801"/>
                </a:cubicBezTo>
                <a:cubicBezTo>
                  <a:pt x="4108820" y="735577"/>
                  <a:pt x="3876589" y="667321"/>
                  <a:pt x="3706819" y="685801"/>
                </a:cubicBezTo>
                <a:cubicBezTo>
                  <a:pt x="3537050" y="704281"/>
                  <a:pt x="3235245" y="662052"/>
                  <a:pt x="3060414" y="685801"/>
                </a:cubicBezTo>
                <a:cubicBezTo>
                  <a:pt x="2885583" y="709550"/>
                  <a:pt x="2719073" y="683622"/>
                  <a:pt x="2488374" y="685801"/>
                </a:cubicBezTo>
                <a:cubicBezTo>
                  <a:pt x="2257675" y="687980"/>
                  <a:pt x="2057075" y="648374"/>
                  <a:pt x="1916334" y="685801"/>
                </a:cubicBezTo>
                <a:cubicBezTo>
                  <a:pt x="1775593" y="723228"/>
                  <a:pt x="1684690" y="650215"/>
                  <a:pt x="1493024" y="685801"/>
                </a:cubicBezTo>
                <a:cubicBezTo>
                  <a:pt x="1301358" y="721387"/>
                  <a:pt x="1083482" y="668329"/>
                  <a:pt x="772254" y="685801"/>
                </a:cubicBezTo>
                <a:cubicBezTo>
                  <a:pt x="461026" y="703273"/>
                  <a:pt x="244395" y="676453"/>
                  <a:pt x="0" y="685801"/>
                </a:cubicBezTo>
                <a:cubicBezTo>
                  <a:pt x="-15926" y="516905"/>
                  <a:pt x="1535" y="509375"/>
                  <a:pt x="0" y="336042"/>
                </a:cubicBezTo>
                <a:cubicBezTo>
                  <a:pt x="-1535" y="162709"/>
                  <a:pt x="21174" y="150036"/>
                  <a:pt x="0" y="0"/>
                </a:cubicBezTo>
                <a:close/>
              </a:path>
              <a:path w="7436519" h="685801" stroke="0" extrusionOk="0">
                <a:moveTo>
                  <a:pt x="0" y="0"/>
                </a:moveTo>
                <a:cubicBezTo>
                  <a:pt x="156038" y="-74538"/>
                  <a:pt x="475279" y="71393"/>
                  <a:pt x="646405" y="0"/>
                </a:cubicBezTo>
                <a:cubicBezTo>
                  <a:pt x="817532" y="-71393"/>
                  <a:pt x="1027099" y="11343"/>
                  <a:pt x="1144080" y="0"/>
                </a:cubicBezTo>
                <a:cubicBezTo>
                  <a:pt x="1261061" y="-11343"/>
                  <a:pt x="1338545" y="6753"/>
                  <a:pt x="1493024" y="0"/>
                </a:cubicBezTo>
                <a:cubicBezTo>
                  <a:pt x="1647503" y="-6753"/>
                  <a:pt x="1887026" y="41186"/>
                  <a:pt x="1990699" y="0"/>
                </a:cubicBezTo>
                <a:cubicBezTo>
                  <a:pt x="2094373" y="-41186"/>
                  <a:pt x="2185376" y="34529"/>
                  <a:pt x="2339643" y="0"/>
                </a:cubicBezTo>
                <a:cubicBezTo>
                  <a:pt x="2493910" y="-34529"/>
                  <a:pt x="2595824" y="29207"/>
                  <a:pt x="2762953" y="0"/>
                </a:cubicBezTo>
                <a:cubicBezTo>
                  <a:pt x="2930082" y="-29207"/>
                  <a:pt x="3193579" y="48295"/>
                  <a:pt x="3409358" y="0"/>
                </a:cubicBezTo>
                <a:cubicBezTo>
                  <a:pt x="3625137" y="-48295"/>
                  <a:pt x="3684836" y="41284"/>
                  <a:pt x="3832667" y="0"/>
                </a:cubicBezTo>
                <a:cubicBezTo>
                  <a:pt x="3980498" y="-41284"/>
                  <a:pt x="4069945" y="32290"/>
                  <a:pt x="4255977" y="0"/>
                </a:cubicBezTo>
                <a:cubicBezTo>
                  <a:pt x="4442009" y="-32290"/>
                  <a:pt x="4702148" y="14101"/>
                  <a:pt x="4976747" y="0"/>
                </a:cubicBezTo>
                <a:cubicBezTo>
                  <a:pt x="5251346" y="-14101"/>
                  <a:pt x="5232992" y="17469"/>
                  <a:pt x="5325692" y="0"/>
                </a:cubicBezTo>
                <a:cubicBezTo>
                  <a:pt x="5418393" y="-17469"/>
                  <a:pt x="5667722" y="50104"/>
                  <a:pt x="5823366" y="0"/>
                </a:cubicBezTo>
                <a:cubicBezTo>
                  <a:pt x="5979010" y="-50104"/>
                  <a:pt x="6242428" y="45652"/>
                  <a:pt x="6544137" y="0"/>
                </a:cubicBezTo>
                <a:cubicBezTo>
                  <a:pt x="6845846" y="-45652"/>
                  <a:pt x="7122457" y="11197"/>
                  <a:pt x="7436519" y="0"/>
                </a:cubicBezTo>
                <a:cubicBezTo>
                  <a:pt x="7473153" y="153927"/>
                  <a:pt x="7431603" y="199135"/>
                  <a:pt x="7436519" y="349759"/>
                </a:cubicBezTo>
                <a:cubicBezTo>
                  <a:pt x="7441435" y="500383"/>
                  <a:pt x="7430476" y="545807"/>
                  <a:pt x="7436519" y="685801"/>
                </a:cubicBezTo>
                <a:cubicBezTo>
                  <a:pt x="7229111" y="700628"/>
                  <a:pt x="7069558" y="639598"/>
                  <a:pt x="6938844" y="685801"/>
                </a:cubicBezTo>
                <a:cubicBezTo>
                  <a:pt x="6808131" y="732004"/>
                  <a:pt x="6452175" y="608881"/>
                  <a:pt x="6292439" y="685801"/>
                </a:cubicBezTo>
                <a:cubicBezTo>
                  <a:pt x="6132704" y="762721"/>
                  <a:pt x="5970312" y="660958"/>
                  <a:pt x="5869130" y="685801"/>
                </a:cubicBezTo>
                <a:cubicBezTo>
                  <a:pt x="5767948" y="710644"/>
                  <a:pt x="5566175" y="679535"/>
                  <a:pt x="5445820" y="685801"/>
                </a:cubicBezTo>
                <a:cubicBezTo>
                  <a:pt x="5325465" y="692067"/>
                  <a:pt x="5134404" y="669711"/>
                  <a:pt x="5022511" y="685801"/>
                </a:cubicBezTo>
                <a:cubicBezTo>
                  <a:pt x="4910618" y="701891"/>
                  <a:pt x="4577763" y="625116"/>
                  <a:pt x="4450471" y="685801"/>
                </a:cubicBezTo>
                <a:cubicBezTo>
                  <a:pt x="4323179" y="746486"/>
                  <a:pt x="4192111" y="649550"/>
                  <a:pt x="4101526" y="685801"/>
                </a:cubicBezTo>
                <a:cubicBezTo>
                  <a:pt x="4010941" y="722052"/>
                  <a:pt x="3859401" y="648235"/>
                  <a:pt x="3752582" y="685801"/>
                </a:cubicBezTo>
                <a:cubicBezTo>
                  <a:pt x="3645763" y="723367"/>
                  <a:pt x="3492550" y="664772"/>
                  <a:pt x="3329272" y="685801"/>
                </a:cubicBezTo>
                <a:cubicBezTo>
                  <a:pt x="3165994" y="706830"/>
                  <a:pt x="3142115" y="671215"/>
                  <a:pt x="2980328" y="685801"/>
                </a:cubicBezTo>
                <a:cubicBezTo>
                  <a:pt x="2818541" y="700387"/>
                  <a:pt x="2592588" y="672010"/>
                  <a:pt x="2259558" y="685801"/>
                </a:cubicBezTo>
                <a:cubicBezTo>
                  <a:pt x="1926528" y="699592"/>
                  <a:pt x="1683890" y="661082"/>
                  <a:pt x="1538787" y="685801"/>
                </a:cubicBezTo>
                <a:cubicBezTo>
                  <a:pt x="1393684" y="710520"/>
                  <a:pt x="1261377" y="646249"/>
                  <a:pt x="1115478" y="685801"/>
                </a:cubicBezTo>
                <a:cubicBezTo>
                  <a:pt x="969579" y="725353"/>
                  <a:pt x="853154" y="658236"/>
                  <a:pt x="617803" y="685801"/>
                </a:cubicBezTo>
                <a:cubicBezTo>
                  <a:pt x="382452" y="713366"/>
                  <a:pt x="132962" y="679382"/>
                  <a:pt x="0" y="685801"/>
                </a:cubicBezTo>
                <a:cubicBezTo>
                  <a:pt x="-780" y="587551"/>
                  <a:pt x="29163" y="452511"/>
                  <a:pt x="0" y="342901"/>
                </a:cubicBezTo>
                <a:cubicBezTo>
                  <a:pt x="-29163" y="233291"/>
                  <a:pt x="8667" y="152670"/>
                  <a:pt x="0" y="0"/>
                </a:cubicBezTo>
                <a:close/>
              </a:path>
            </a:pathLst>
          </a:custGeom>
          <a:solidFill>
            <a:schemeClr val="accent2">
              <a:lumMod val="75000"/>
            </a:schemeClr>
          </a:solidFill>
          <a:ln>
            <a:extLst>
              <a:ext uri="{C807C97D-BFC1-408E-A445-0C87EB9F89A2}">
                <ask:lineSketchStyleProps xmlns:ask="http://schemas.microsoft.com/office/drawing/2018/sketchyshapes" sd="73468431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12423F-7B7E-CA5A-510C-08587E938B73}"/>
              </a:ext>
            </a:extLst>
          </p:cNvPr>
          <p:cNvSpPr>
            <a:spLocks noGrp="1"/>
          </p:cNvSpPr>
          <p:nvPr>
            <p:ph type="title"/>
          </p:nvPr>
        </p:nvSpPr>
        <p:spPr>
          <a:xfrm>
            <a:off x="426098" y="5728095"/>
            <a:ext cx="7800660" cy="1520987"/>
          </a:xfrm>
        </p:spPr>
        <p:txBody>
          <a:bodyPr vert="horz" lIns="91440" tIns="45720" rIns="91440" bIns="45720" rtlCol="0" anchor="t">
            <a:normAutofit/>
          </a:bodyPr>
          <a:lstStyle/>
          <a:p>
            <a:r>
              <a:rPr lang="en-US" sz="2400" dirty="0">
                <a:solidFill>
                  <a:schemeClr val="bg2">
                    <a:lumMod val="10000"/>
                  </a:schemeClr>
                </a:solidFill>
                <a:latin typeface="Algerian" panose="04020705040A02060702" pitchFamily="82" charset="0"/>
              </a:rPr>
              <a:t>3.Construction Management</a:t>
            </a:r>
          </a:p>
        </p:txBody>
      </p:sp>
    </p:spTree>
    <p:extLst>
      <p:ext uri="{BB962C8B-B14F-4D97-AF65-F5344CB8AC3E}">
        <p14:creationId xmlns:p14="http://schemas.microsoft.com/office/powerpoint/2010/main" val="1649845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room with a ladder and a ladder in it&#10;&#10;Description automatically generated">
            <a:extLst>
              <a:ext uri="{FF2B5EF4-FFF2-40B4-BE49-F238E27FC236}">
                <a16:creationId xmlns:a16="http://schemas.microsoft.com/office/drawing/2014/main" id="{782B2556-909F-3441-041D-C0244AE61A93}"/>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0"/>
            <a:ext cx="12192000" cy="7639677"/>
          </a:xfrm>
          <a:prstGeom prst="rect">
            <a:avLst/>
          </a:prstGeom>
        </p:spPr>
      </p:pic>
      <p:sp>
        <p:nvSpPr>
          <p:cNvPr id="6" name="Rectangle 5">
            <a:extLst>
              <a:ext uri="{FF2B5EF4-FFF2-40B4-BE49-F238E27FC236}">
                <a16:creationId xmlns:a16="http://schemas.microsoft.com/office/drawing/2014/main" id="{62749710-9ABD-F65B-ADAB-02086A769F80}"/>
              </a:ext>
            </a:extLst>
          </p:cNvPr>
          <p:cNvSpPr/>
          <p:nvPr/>
        </p:nvSpPr>
        <p:spPr>
          <a:xfrm>
            <a:off x="-21" y="5570222"/>
            <a:ext cx="7436519" cy="685801"/>
          </a:xfrm>
          <a:custGeom>
            <a:avLst/>
            <a:gdLst>
              <a:gd name="connsiteX0" fmla="*/ 0 w 7436519"/>
              <a:gd name="connsiteY0" fmla="*/ 0 h 685801"/>
              <a:gd name="connsiteX1" fmla="*/ 423310 w 7436519"/>
              <a:gd name="connsiteY1" fmla="*/ 0 h 685801"/>
              <a:gd name="connsiteX2" fmla="*/ 846619 w 7436519"/>
              <a:gd name="connsiteY2" fmla="*/ 0 h 685801"/>
              <a:gd name="connsiteX3" fmla="*/ 1344294 w 7436519"/>
              <a:gd name="connsiteY3" fmla="*/ 0 h 685801"/>
              <a:gd name="connsiteX4" fmla="*/ 1767603 w 7436519"/>
              <a:gd name="connsiteY4" fmla="*/ 0 h 685801"/>
              <a:gd name="connsiteX5" fmla="*/ 2265278 w 7436519"/>
              <a:gd name="connsiteY5" fmla="*/ 0 h 685801"/>
              <a:gd name="connsiteX6" fmla="*/ 2688588 w 7436519"/>
              <a:gd name="connsiteY6" fmla="*/ 0 h 685801"/>
              <a:gd name="connsiteX7" fmla="*/ 3037532 w 7436519"/>
              <a:gd name="connsiteY7" fmla="*/ 0 h 685801"/>
              <a:gd name="connsiteX8" fmla="*/ 3460842 w 7436519"/>
              <a:gd name="connsiteY8" fmla="*/ 0 h 685801"/>
              <a:gd name="connsiteX9" fmla="*/ 3809786 w 7436519"/>
              <a:gd name="connsiteY9" fmla="*/ 0 h 685801"/>
              <a:gd name="connsiteX10" fmla="*/ 4307461 w 7436519"/>
              <a:gd name="connsiteY10" fmla="*/ 0 h 685801"/>
              <a:gd name="connsiteX11" fmla="*/ 4730770 w 7436519"/>
              <a:gd name="connsiteY11" fmla="*/ 0 h 685801"/>
              <a:gd name="connsiteX12" fmla="*/ 5228445 w 7436519"/>
              <a:gd name="connsiteY12" fmla="*/ 0 h 685801"/>
              <a:gd name="connsiteX13" fmla="*/ 5577389 w 7436519"/>
              <a:gd name="connsiteY13" fmla="*/ 0 h 685801"/>
              <a:gd name="connsiteX14" fmla="*/ 6223794 w 7436519"/>
              <a:gd name="connsiteY14" fmla="*/ 0 h 685801"/>
              <a:gd name="connsiteX15" fmla="*/ 6647104 w 7436519"/>
              <a:gd name="connsiteY15" fmla="*/ 0 h 685801"/>
              <a:gd name="connsiteX16" fmla="*/ 7436519 w 7436519"/>
              <a:gd name="connsiteY16" fmla="*/ 0 h 685801"/>
              <a:gd name="connsiteX17" fmla="*/ 7436519 w 7436519"/>
              <a:gd name="connsiteY17" fmla="*/ 329184 h 685801"/>
              <a:gd name="connsiteX18" fmla="*/ 7436519 w 7436519"/>
              <a:gd name="connsiteY18" fmla="*/ 685801 h 685801"/>
              <a:gd name="connsiteX19" fmla="*/ 6864479 w 7436519"/>
              <a:gd name="connsiteY19" fmla="*/ 685801 h 685801"/>
              <a:gd name="connsiteX20" fmla="*/ 6292439 w 7436519"/>
              <a:gd name="connsiteY20" fmla="*/ 685801 h 685801"/>
              <a:gd name="connsiteX21" fmla="*/ 5646034 w 7436519"/>
              <a:gd name="connsiteY21" fmla="*/ 685801 h 685801"/>
              <a:gd name="connsiteX22" fmla="*/ 4999629 w 7436519"/>
              <a:gd name="connsiteY22" fmla="*/ 685801 h 685801"/>
              <a:gd name="connsiteX23" fmla="*/ 4353224 w 7436519"/>
              <a:gd name="connsiteY23" fmla="*/ 685801 h 685801"/>
              <a:gd name="connsiteX24" fmla="*/ 3706819 w 7436519"/>
              <a:gd name="connsiteY24" fmla="*/ 685801 h 685801"/>
              <a:gd name="connsiteX25" fmla="*/ 3060414 w 7436519"/>
              <a:gd name="connsiteY25" fmla="*/ 685801 h 685801"/>
              <a:gd name="connsiteX26" fmla="*/ 2488374 w 7436519"/>
              <a:gd name="connsiteY26" fmla="*/ 685801 h 685801"/>
              <a:gd name="connsiteX27" fmla="*/ 1916334 w 7436519"/>
              <a:gd name="connsiteY27" fmla="*/ 685801 h 685801"/>
              <a:gd name="connsiteX28" fmla="*/ 1493024 w 7436519"/>
              <a:gd name="connsiteY28" fmla="*/ 685801 h 685801"/>
              <a:gd name="connsiteX29" fmla="*/ 772254 w 7436519"/>
              <a:gd name="connsiteY29" fmla="*/ 685801 h 685801"/>
              <a:gd name="connsiteX30" fmla="*/ 0 w 7436519"/>
              <a:gd name="connsiteY30" fmla="*/ 685801 h 685801"/>
              <a:gd name="connsiteX31" fmla="*/ 0 w 7436519"/>
              <a:gd name="connsiteY31" fmla="*/ 336042 h 685801"/>
              <a:gd name="connsiteX32" fmla="*/ 0 w 7436519"/>
              <a:gd name="connsiteY32" fmla="*/ 0 h 68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436519" h="685801" fill="none" extrusionOk="0">
                <a:moveTo>
                  <a:pt x="0" y="0"/>
                </a:moveTo>
                <a:cubicBezTo>
                  <a:pt x="97842" y="-40687"/>
                  <a:pt x="300727" y="29053"/>
                  <a:pt x="423310" y="0"/>
                </a:cubicBezTo>
                <a:cubicBezTo>
                  <a:pt x="545893" y="-29053"/>
                  <a:pt x="643938" y="7029"/>
                  <a:pt x="846619" y="0"/>
                </a:cubicBezTo>
                <a:cubicBezTo>
                  <a:pt x="1049300" y="-7029"/>
                  <a:pt x="1185694" y="36893"/>
                  <a:pt x="1344294" y="0"/>
                </a:cubicBezTo>
                <a:cubicBezTo>
                  <a:pt x="1502894" y="-36893"/>
                  <a:pt x="1622564" y="20934"/>
                  <a:pt x="1767603" y="0"/>
                </a:cubicBezTo>
                <a:cubicBezTo>
                  <a:pt x="1912642" y="-20934"/>
                  <a:pt x="2131036" y="26850"/>
                  <a:pt x="2265278" y="0"/>
                </a:cubicBezTo>
                <a:cubicBezTo>
                  <a:pt x="2399521" y="-26850"/>
                  <a:pt x="2536731" y="19873"/>
                  <a:pt x="2688588" y="0"/>
                </a:cubicBezTo>
                <a:cubicBezTo>
                  <a:pt x="2840445" y="-19873"/>
                  <a:pt x="2960403" y="35523"/>
                  <a:pt x="3037532" y="0"/>
                </a:cubicBezTo>
                <a:cubicBezTo>
                  <a:pt x="3114661" y="-35523"/>
                  <a:pt x="3280099" y="14630"/>
                  <a:pt x="3460842" y="0"/>
                </a:cubicBezTo>
                <a:cubicBezTo>
                  <a:pt x="3641585" y="-14630"/>
                  <a:pt x="3682409" y="2914"/>
                  <a:pt x="3809786" y="0"/>
                </a:cubicBezTo>
                <a:cubicBezTo>
                  <a:pt x="3937163" y="-2914"/>
                  <a:pt x="4188878" y="50115"/>
                  <a:pt x="4307461" y="0"/>
                </a:cubicBezTo>
                <a:cubicBezTo>
                  <a:pt x="4426044" y="-50115"/>
                  <a:pt x="4538513" y="3011"/>
                  <a:pt x="4730770" y="0"/>
                </a:cubicBezTo>
                <a:cubicBezTo>
                  <a:pt x="4923027" y="-3011"/>
                  <a:pt x="5069862" y="1970"/>
                  <a:pt x="5228445" y="0"/>
                </a:cubicBezTo>
                <a:cubicBezTo>
                  <a:pt x="5387028" y="-1970"/>
                  <a:pt x="5420310" y="28987"/>
                  <a:pt x="5577389" y="0"/>
                </a:cubicBezTo>
                <a:cubicBezTo>
                  <a:pt x="5734468" y="-28987"/>
                  <a:pt x="6069266" y="51698"/>
                  <a:pt x="6223794" y="0"/>
                </a:cubicBezTo>
                <a:cubicBezTo>
                  <a:pt x="6378323" y="-51698"/>
                  <a:pt x="6559105" y="49187"/>
                  <a:pt x="6647104" y="0"/>
                </a:cubicBezTo>
                <a:cubicBezTo>
                  <a:pt x="6735103" y="-49187"/>
                  <a:pt x="7233656" y="61426"/>
                  <a:pt x="7436519" y="0"/>
                </a:cubicBezTo>
                <a:cubicBezTo>
                  <a:pt x="7447983" y="111920"/>
                  <a:pt x="7433851" y="231268"/>
                  <a:pt x="7436519" y="329184"/>
                </a:cubicBezTo>
                <a:cubicBezTo>
                  <a:pt x="7439187" y="427100"/>
                  <a:pt x="7416518" y="547467"/>
                  <a:pt x="7436519" y="685801"/>
                </a:cubicBezTo>
                <a:cubicBezTo>
                  <a:pt x="7194003" y="720645"/>
                  <a:pt x="6998891" y="685207"/>
                  <a:pt x="6864479" y="685801"/>
                </a:cubicBezTo>
                <a:cubicBezTo>
                  <a:pt x="6730067" y="686395"/>
                  <a:pt x="6422441" y="667691"/>
                  <a:pt x="6292439" y="685801"/>
                </a:cubicBezTo>
                <a:cubicBezTo>
                  <a:pt x="6162437" y="703911"/>
                  <a:pt x="5965205" y="617687"/>
                  <a:pt x="5646034" y="685801"/>
                </a:cubicBezTo>
                <a:cubicBezTo>
                  <a:pt x="5326864" y="753915"/>
                  <a:pt x="5216983" y="660014"/>
                  <a:pt x="4999629" y="685801"/>
                </a:cubicBezTo>
                <a:cubicBezTo>
                  <a:pt x="4782275" y="711588"/>
                  <a:pt x="4597628" y="636025"/>
                  <a:pt x="4353224" y="685801"/>
                </a:cubicBezTo>
                <a:cubicBezTo>
                  <a:pt x="4108820" y="735577"/>
                  <a:pt x="3876589" y="667321"/>
                  <a:pt x="3706819" y="685801"/>
                </a:cubicBezTo>
                <a:cubicBezTo>
                  <a:pt x="3537050" y="704281"/>
                  <a:pt x="3235245" y="662052"/>
                  <a:pt x="3060414" y="685801"/>
                </a:cubicBezTo>
                <a:cubicBezTo>
                  <a:pt x="2885583" y="709550"/>
                  <a:pt x="2719073" y="683622"/>
                  <a:pt x="2488374" y="685801"/>
                </a:cubicBezTo>
                <a:cubicBezTo>
                  <a:pt x="2257675" y="687980"/>
                  <a:pt x="2057075" y="648374"/>
                  <a:pt x="1916334" y="685801"/>
                </a:cubicBezTo>
                <a:cubicBezTo>
                  <a:pt x="1775593" y="723228"/>
                  <a:pt x="1684690" y="650215"/>
                  <a:pt x="1493024" y="685801"/>
                </a:cubicBezTo>
                <a:cubicBezTo>
                  <a:pt x="1301358" y="721387"/>
                  <a:pt x="1083482" y="668329"/>
                  <a:pt x="772254" y="685801"/>
                </a:cubicBezTo>
                <a:cubicBezTo>
                  <a:pt x="461026" y="703273"/>
                  <a:pt x="244395" y="676453"/>
                  <a:pt x="0" y="685801"/>
                </a:cubicBezTo>
                <a:cubicBezTo>
                  <a:pt x="-15926" y="516905"/>
                  <a:pt x="1535" y="509375"/>
                  <a:pt x="0" y="336042"/>
                </a:cubicBezTo>
                <a:cubicBezTo>
                  <a:pt x="-1535" y="162709"/>
                  <a:pt x="21174" y="150036"/>
                  <a:pt x="0" y="0"/>
                </a:cubicBezTo>
                <a:close/>
              </a:path>
              <a:path w="7436519" h="685801" stroke="0" extrusionOk="0">
                <a:moveTo>
                  <a:pt x="0" y="0"/>
                </a:moveTo>
                <a:cubicBezTo>
                  <a:pt x="156038" y="-74538"/>
                  <a:pt x="475279" y="71393"/>
                  <a:pt x="646405" y="0"/>
                </a:cubicBezTo>
                <a:cubicBezTo>
                  <a:pt x="817532" y="-71393"/>
                  <a:pt x="1027099" y="11343"/>
                  <a:pt x="1144080" y="0"/>
                </a:cubicBezTo>
                <a:cubicBezTo>
                  <a:pt x="1261061" y="-11343"/>
                  <a:pt x="1338545" y="6753"/>
                  <a:pt x="1493024" y="0"/>
                </a:cubicBezTo>
                <a:cubicBezTo>
                  <a:pt x="1647503" y="-6753"/>
                  <a:pt x="1887026" y="41186"/>
                  <a:pt x="1990699" y="0"/>
                </a:cubicBezTo>
                <a:cubicBezTo>
                  <a:pt x="2094373" y="-41186"/>
                  <a:pt x="2185376" y="34529"/>
                  <a:pt x="2339643" y="0"/>
                </a:cubicBezTo>
                <a:cubicBezTo>
                  <a:pt x="2493910" y="-34529"/>
                  <a:pt x="2595824" y="29207"/>
                  <a:pt x="2762953" y="0"/>
                </a:cubicBezTo>
                <a:cubicBezTo>
                  <a:pt x="2930082" y="-29207"/>
                  <a:pt x="3193579" y="48295"/>
                  <a:pt x="3409358" y="0"/>
                </a:cubicBezTo>
                <a:cubicBezTo>
                  <a:pt x="3625137" y="-48295"/>
                  <a:pt x="3684836" y="41284"/>
                  <a:pt x="3832667" y="0"/>
                </a:cubicBezTo>
                <a:cubicBezTo>
                  <a:pt x="3980498" y="-41284"/>
                  <a:pt x="4069945" y="32290"/>
                  <a:pt x="4255977" y="0"/>
                </a:cubicBezTo>
                <a:cubicBezTo>
                  <a:pt x="4442009" y="-32290"/>
                  <a:pt x="4702148" y="14101"/>
                  <a:pt x="4976747" y="0"/>
                </a:cubicBezTo>
                <a:cubicBezTo>
                  <a:pt x="5251346" y="-14101"/>
                  <a:pt x="5232992" y="17469"/>
                  <a:pt x="5325692" y="0"/>
                </a:cubicBezTo>
                <a:cubicBezTo>
                  <a:pt x="5418393" y="-17469"/>
                  <a:pt x="5667722" y="50104"/>
                  <a:pt x="5823366" y="0"/>
                </a:cubicBezTo>
                <a:cubicBezTo>
                  <a:pt x="5979010" y="-50104"/>
                  <a:pt x="6242428" y="45652"/>
                  <a:pt x="6544137" y="0"/>
                </a:cubicBezTo>
                <a:cubicBezTo>
                  <a:pt x="6845846" y="-45652"/>
                  <a:pt x="7122457" y="11197"/>
                  <a:pt x="7436519" y="0"/>
                </a:cubicBezTo>
                <a:cubicBezTo>
                  <a:pt x="7473153" y="153927"/>
                  <a:pt x="7431603" y="199135"/>
                  <a:pt x="7436519" y="349759"/>
                </a:cubicBezTo>
                <a:cubicBezTo>
                  <a:pt x="7441435" y="500383"/>
                  <a:pt x="7430476" y="545807"/>
                  <a:pt x="7436519" y="685801"/>
                </a:cubicBezTo>
                <a:cubicBezTo>
                  <a:pt x="7229111" y="700628"/>
                  <a:pt x="7069558" y="639598"/>
                  <a:pt x="6938844" y="685801"/>
                </a:cubicBezTo>
                <a:cubicBezTo>
                  <a:pt x="6808131" y="732004"/>
                  <a:pt x="6452175" y="608881"/>
                  <a:pt x="6292439" y="685801"/>
                </a:cubicBezTo>
                <a:cubicBezTo>
                  <a:pt x="6132704" y="762721"/>
                  <a:pt x="5970312" y="660958"/>
                  <a:pt x="5869130" y="685801"/>
                </a:cubicBezTo>
                <a:cubicBezTo>
                  <a:pt x="5767948" y="710644"/>
                  <a:pt x="5566175" y="679535"/>
                  <a:pt x="5445820" y="685801"/>
                </a:cubicBezTo>
                <a:cubicBezTo>
                  <a:pt x="5325465" y="692067"/>
                  <a:pt x="5134404" y="669711"/>
                  <a:pt x="5022511" y="685801"/>
                </a:cubicBezTo>
                <a:cubicBezTo>
                  <a:pt x="4910618" y="701891"/>
                  <a:pt x="4577763" y="625116"/>
                  <a:pt x="4450471" y="685801"/>
                </a:cubicBezTo>
                <a:cubicBezTo>
                  <a:pt x="4323179" y="746486"/>
                  <a:pt x="4192111" y="649550"/>
                  <a:pt x="4101526" y="685801"/>
                </a:cubicBezTo>
                <a:cubicBezTo>
                  <a:pt x="4010941" y="722052"/>
                  <a:pt x="3859401" y="648235"/>
                  <a:pt x="3752582" y="685801"/>
                </a:cubicBezTo>
                <a:cubicBezTo>
                  <a:pt x="3645763" y="723367"/>
                  <a:pt x="3492550" y="664772"/>
                  <a:pt x="3329272" y="685801"/>
                </a:cubicBezTo>
                <a:cubicBezTo>
                  <a:pt x="3165994" y="706830"/>
                  <a:pt x="3142115" y="671215"/>
                  <a:pt x="2980328" y="685801"/>
                </a:cubicBezTo>
                <a:cubicBezTo>
                  <a:pt x="2818541" y="700387"/>
                  <a:pt x="2592588" y="672010"/>
                  <a:pt x="2259558" y="685801"/>
                </a:cubicBezTo>
                <a:cubicBezTo>
                  <a:pt x="1926528" y="699592"/>
                  <a:pt x="1683890" y="661082"/>
                  <a:pt x="1538787" y="685801"/>
                </a:cubicBezTo>
                <a:cubicBezTo>
                  <a:pt x="1393684" y="710520"/>
                  <a:pt x="1261377" y="646249"/>
                  <a:pt x="1115478" y="685801"/>
                </a:cubicBezTo>
                <a:cubicBezTo>
                  <a:pt x="969579" y="725353"/>
                  <a:pt x="853154" y="658236"/>
                  <a:pt x="617803" y="685801"/>
                </a:cubicBezTo>
                <a:cubicBezTo>
                  <a:pt x="382452" y="713366"/>
                  <a:pt x="132962" y="679382"/>
                  <a:pt x="0" y="685801"/>
                </a:cubicBezTo>
                <a:cubicBezTo>
                  <a:pt x="-780" y="587551"/>
                  <a:pt x="29163" y="452511"/>
                  <a:pt x="0" y="342901"/>
                </a:cubicBezTo>
                <a:cubicBezTo>
                  <a:pt x="-29163" y="233291"/>
                  <a:pt x="8667" y="152670"/>
                  <a:pt x="0" y="0"/>
                </a:cubicBezTo>
                <a:close/>
              </a:path>
            </a:pathLst>
          </a:custGeom>
          <a:solidFill>
            <a:schemeClr val="accent2">
              <a:lumMod val="75000"/>
            </a:schemeClr>
          </a:solidFill>
          <a:ln>
            <a:extLst>
              <a:ext uri="{C807C97D-BFC1-408E-A445-0C87EB9F89A2}">
                <ask:lineSketchStyleProps xmlns:ask="http://schemas.microsoft.com/office/drawing/2018/sketchyshapes" sd="73468431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724E17-0D3C-FD05-5B9C-857CB3353F9A}"/>
              </a:ext>
            </a:extLst>
          </p:cNvPr>
          <p:cNvSpPr>
            <a:spLocks noGrp="1"/>
          </p:cNvSpPr>
          <p:nvPr>
            <p:ph type="title"/>
          </p:nvPr>
        </p:nvSpPr>
        <p:spPr>
          <a:xfrm>
            <a:off x="259703" y="5532437"/>
            <a:ext cx="10515600" cy="1325563"/>
          </a:xfrm>
        </p:spPr>
        <p:txBody>
          <a:bodyPr/>
          <a:lstStyle/>
          <a:p>
            <a:r>
              <a:rPr lang="en-US" sz="2400" dirty="0">
                <a:solidFill>
                  <a:schemeClr val="tx2">
                    <a:lumMod val="10000"/>
                  </a:schemeClr>
                </a:solidFill>
                <a:latin typeface="Algerian" panose="04020705040A02060702" pitchFamily="82" charset="0"/>
              </a:rPr>
              <a:t>4.</a:t>
            </a:r>
            <a:r>
              <a:rPr lang="en-US" sz="2400" b="1" i="0" dirty="0">
                <a:solidFill>
                  <a:schemeClr val="tx2">
                    <a:lumMod val="10000"/>
                  </a:schemeClr>
                </a:solidFill>
                <a:effectLst/>
                <a:latin typeface="Algerian" panose="04020705040A02060702" pitchFamily="82" charset="0"/>
              </a:rPr>
              <a:t> Renovation and Restoration</a:t>
            </a:r>
            <a:br>
              <a:rPr lang="en-US" b="1" i="0" dirty="0">
                <a:solidFill>
                  <a:schemeClr val="tx2">
                    <a:lumMod val="10000"/>
                  </a:schemeClr>
                </a:solidFill>
                <a:effectLst/>
                <a:latin typeface="Georgia" panose="02040502050405020303" pitchFamily="18" charset="0"/>
              </a:rPr>
            </a:br>
            <a:endParaRPr lang="en-US" dirty="0">
              <a:solidFill>
                <a:schemeClr val="tx2">
                  <a:lumMod val="10000"/>
                </a:schemeClr>
              </a:solidFill>
            </a:endParaRPr>
          </a:p>
        </p:txBody>
      </p:sp>
    </p:spTree>
    <p:extLst>
      <p:ext uri="{BB962C8B-B14F-4D97-AF65-F5344CB8AC3E}">
        <p14:creationId xmlns:p14="http://schemas.microsoft.com/office/powerpoint/2010/main" val="3270844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ight bulb on green grass">
            <a:extLst>
              <a:ext uri="{FF2B5EF4-FFF2-40B4-BE49-F238E27FC236}">
                <a16:creationId xmlns:a16="http://schemas.microsoft.com/office/drawing/2014/main" id="{7ACB1086-C65C-6945-412F-8DBAAF28F5DE}"/>
              </a:ext>
            </a:extLst>
          </p:cNvPr>
          <p:cNvPicPr>
            <a:picLocks noChangeAspect="1"/>
          </p:cNvPicPr>
          <p:nvPr/>
        </p:nvPicPr>
        <p:blipFill rotWithShape="1">
          <a:blip r:embed="rId2">
            <a:alphaModFix amt="70000"/>
          </a:blip>
          <a:srcRect t="3272" b="12459"/>
          <a:stretch/>
        </p:blipFill>
        <p:spPr>
          <a:xfrm>
            <a:off x="1" y="1"/>
            <a:ext cx="12191999" cy="685800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p:spPr>
      </p:pic>
      <p:sp>
        <p:nvSpPr>
          <p:cNvPr id="2" name="Title 1">
            <a:extLst>
              <a:ext uri="{FF2B5EF4-FFF2-40B4-BE49-F238E27FC236}">
                <a16:creationId xmlns:a16="http://schemas.microsoft.com/office/drawing/2014/main" id="{61CA7DC1-0D95-61D7-A16A-4560A312A265}"/>
              </a:ext>
            </a:extLst>
          </p:cNvPr>
          <p:cNvSpPr>
            <a:spLocks noGrp="1"/>
          </p:cNvSpPr>
          <p:nvPr>
            <p:ph type="title"/>
          </p:nvPr>
        </p:nvSpPr>
        <p:spPr>
          <a:xfrm>
            <a:off x="599818" y="5402271"/>
            <a:ext cx="6931319" cy="752217"/>
          </a:xfrm>
        </p:spPr>
        <p:txBody>
          <a:bodyPr vert="horz" lIns="91440" tIns="45720" rIns="91440" bIns="45720" rtlCol="0" anchor="b">
            <a:normAutofit/>
          </a:bodyPr>
          <a:lstStyle/>
          <a:p>
            <a:r>
              <a:rPr lang="en-US" sz="2300" b="1" i="0" dirty="0">
                <a:solidFill>
                  <a:schemeClr val="tx1">
                    <a:lumMod val="85000"/>
                    <a:lumOff val="15000"/>
                  </a:schemeClr>
                </a:solidFill>
                <a:effectLst/>
                <a:latin typeface="Algerian" panose="04020705040A02060702" pitchFamily="82" charset="0"/>
              </a:rPr>
              <a:t>5.Sustainability Solutions</a:t>
            </a:r>
            <a:br>
              <a:rPr lang="en-US" sz="2300" b="1" i="0" dirty="0">
                <a:solidFill>
                  <a:schemeClr val="tx1">
                    <a:lumMod val="85000"/>
                    <a:lumOff val="15000"/>
                  </a:schemeClr>
                </a:solidFill>
                <a:effectLst/>
                <a:latin typeface="Algerian" panose="04020705040A02060702" pitchFamily="82" charset="0"/>
              </a:rPr>
            </a:br>
            <a:endParaRPr lang="en-US" sz="2300" dirty="0">
              <a:solidFill>
                <a:schemeClr val="tx1">
                  <a:lumMod val="85000"/>
                  <a:lumOff val="15000"/>
                </a:schemeClr>
              </a:solidFill>
              <a:latin typeface="Algerian" panose="04020705040A02060702" pitchFamily="82" charset="0"/>
            </a:endParaRPr>
          </a:p>
        </p:txBody>
      </p:sp>
    </p:spTree>
    <p:extLst>
      <p:ext uri="{BB962C8B-B14F-4D97-AF65-F5344CB8AC3E}">
        <p14:creationId xmlns:p14="http://schemas.microsoft.com/office/powerpoint/2010/main" val="2051303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circuit board">
            <a:extLst>
              <a:ext uri="{FF2B5EF4-FFF2-40B4-BE49-F238E27FC236}">
                <a16:creationId xmlns:a16="http://schemas.microsoft.com/office/drawing/2014/main" id="{813BB36C-E4B1-9BC7-301D-9ECD03F5EDDE}"/>
              </a:ext>
            </a:extLst>
          </p:cNvPr>
          <p:cNvPicPr>
            <a:picLocks noChangeAspect="1"/>
          </p:cNvPicPr>
          <p:nvPr/>
        </p:nvPicPr>
        <p:blipFill rotWithShape="1">
          <a:blip r:embed="rId2"/>
          <a:srcRect l="187" t="9091" r="23111"/>
          <a:stretch/>
        </p:blipFill>
        <p:spPr>
          <a:xfrm>
            <a:off x="3523488" y="10"/>
            <a:ext cx="8668512" cy="6857990"/>
          </a:xfrm>
          <a:prstGeom prst="rect">
            <a:avLst/>
          </a:prstGeom>
        </p:spPr>
      </p:pic>
      <p:sp>
        <p:nvSpPr>
          <p:cNvPr id="16" name="Rectangle 1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FE9197E-54CC-A957-0661-9295E88B462A}"/>
              </a:ext>
            </a:extLst>
          </p:cNvPr>
          <p:cNvSpPr>
            <a:spLocks noGrp="1"/>
          </p:cNvSpPr>
          <p:nvPr>
            <p:ph type="title"/>
          </p:nvPr>
        </p:nvSpPr>
        <p:spPr>
          <a:xfrm>
            <a:off x="477980" y="1122363"/>
            <a:ext cx="6551469" cy="3204134"/>
          </a:xfrm>
        </p:spPr>
        <p:txBody>
          <a:bodyPr vert="horz" lIns="91440" tIns="45720" rIns="91440" bIns="45720" rtlCol="0" anchor="b">
            <a:normAutofit/>
          </a:bodyPr>
          <a:lstStyle/>
          <a:p>
            <a:r>
              <a:rPr lang="en-US" sz="4800" dirty="0">
                <a:solidFill>
                  <a:schemeClr val="bg1"/>
                </a:solidFill>
                <a:latin typeface="Algerian" panose="04020705040A02060702" pitchFamily="82" charset="0"/>
              </a:rPr>
              <a:t>Technology used</a:t>
            </a:r>
          </a:p>
        </p:txBody>
      </p:sp>
      <p:sp>
        <p:nvSpPr>
          <p:cNvPr id="18" name="Rectangle 1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992920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32D85-1978-37DA-D377-2C506BE07176}"/>
              </a:ext>
            </a:extLst>
          </p:cNvPr>
          <p:cNvSpPr>
            <a:spLocks noGrp="1"/>
          </p:cNvSpPr>
          <p:nvPr>
            <p:ph type="title"/>
          </p:nvPr>
        </p:nvSpPr>
        <p:spPr/>
        <p:txBody>
          <a:bodyPr/>
          <a:lstStyle/>
          <a:p>
            <a:r>
              <a:rPr lang="en-US" dirty="0">
                <a:solidFill>
                  <a:schemeClr val="accent2">
                    <a:lumMod val="60000"/>
                    <a:lumOff val="40000"/>
                  </a:schemeClr>
                </a:solidFill>
                <a:latin typeface="Algerian" panose="04020705040A02060702" pitchFamily="82" charset="0"/>
              </a:rPr>
              <a:t>Front end </a:t>
            </a:r>
          </a:p>
        </p:txBody>
      </p:sp>
      <p:graphicFrame>
        <p:nvGraphicFramePr>
          <p:cNvPr id="11" name="Content Placeholder 2">
            <a:extLst>
              <a:ext uri="{FF2B5EF4-FFF2-40B4-BE49-F238E27FC236}">
                <a16:creationId xmlns:a16="http://schemas.microsoft.com/office/drawing/2014/main" id="{F7D2F146-4687-B641-DA31-9D055E368022}"/>
              </a:ext>
            </a:extLst>
          </p:cNvPr>
          <p:cNvGraphicFramePr>
            <a:graphicFrameLocks noGrp="1"/>
          </p:cNvGraphicFramePr>
          <p:nvPr>
            <p:ph idx="1"/>
            <p:extLst>
              <p:ext uri="{D42A27DB-BD31-4B8C-83A1-F6EECF244321}">
                <p14:modId xmlns:p14="http://schemas.microsoft.com/office/powerpoint/2010/main" val="3965906865"/>
              </p:ext>
            </p:extLst>
          </p:nvPr>
        </p:nvGraphicFramePr>
        <p:xfrm>
          <a:off x="2311659" y="1866375"/>
          <a:ext cx="7568681" cy="26883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203FC5A4-BC4F-AD64-B537-575A7BE2FF9D}"/>
              </a:ext>
            </a:extLst>
          </p:cNvPr>
          <p:cNvSpPr txBox="1"/>
          <p:nvPr/>
        </p:nvSpPr>
        <p:spPr>
          <a:xfrm>
            <a:off x="1940765" y="4636083"/>
            <a:ext cx="3383709" cy="707886"/>
          </a:xfrm>
          <a:prstGeom prst="rect">
            <a:avLst/>
          </a:prstGeom>
          <a:gradFill flip="none" rotWithShape="1">
            <a:gsLst>
              <a:gs pos="0">
                <a:schemeClr val="accent2">
                  <a:lumMod val="5000"/>
                  <a:lumOff val="95000"/>
                </a:schemeClr>
              </a:gs>
              <a:gs pos="0">
                <a:schemeClr val="accent2">
                  <a:lumMod val="45000"/>
                  <a:lumOff val="55000"/>
                  <a:alpha val="0"/>
                </a:schemeClr>
              </a:gs>
              <a:gs pos="100000">
                <a:schemeClr val="accent2">
                  <a:lumMod val="45000"/>
                  <a:lumOff val="55000"/>
                </a:schemeClr>
              </a:gs>
              <a:gs pos="100000">
                <a:schemeClr val="accent2">
                  <a:lumMod val="30000"/>
                  <a:lumOff val="70000"/>
                </a:schemeClr>
              </a:gs>
            </a:gsLst>
            <a:lin ang="7200000" scaled="0"/>
            <a:tileRect/>
          </a:gradFill>
          <a:ln>
            <a:noFill/>
          </a:ln>
          <a:effectLst>
            <a:softEdge rad="63500"/>
          </a:effectLst>
        </p:spPr>
        <p:txBody>
          <a:bodyPr wrap="square" rtlCol="0">
            <a:spAutoFit/>
          </a:bodyPr>
          <a:lstStyle/>
          <a:p>
            <a:pPr marL="342900" indent="-342900">
              <a:buFont typeface="Arial" panose="020B0604020202020204" pitchFamily="34" charset="0"/>
              <a:buChar char="•"/>
            </a:pPr>
            <a:r>
              <a:rPr lang="en-US" sz="2000" dirty="0">
                <a:latin typeface="Abadi" panose="020B0604020104020204" pitchFamily="34" charset="0"/>
              </a:rPr>
              <a:t>Input validation </a:t>
            </a:r>
          </a:p>
          <a:p>
            <a:pPr marL="342900" indent="-342900">
              <a:buFont typeface="Arial" panose="020B0604020202020204" pitchFamily="34" charset="0"/>
              <a:buChar char="•"/>
            </a:pPr>
            <a:r>
              <a:rPr lang="en-US" sz="2000" dirty="0">
                <a:latin typeface="Abadi" panose="020B0604020104020204" pitchFamily="34" charset="0"/>
              </a:rPr>
              <a:t>Friendly interface </a:t>
            </a:r>
          </a:p>
        </p:txBody>
      </p:sp>
    </p:spTree>
    <p:extLst>
      <p:ext uri="{BB962C8B-B14F-4D97-AF65-F5344CB8AC3E}">
        <p14:creationId xmlns:p14="http://schemas.microsoft.com/office/powerpoint/2010/main" val="125335756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2013 - 2022 Theme</Template>
  <TotalTime>125</TotalTime>
  <Words>145</Words>
  <Application>Microsoft Office PowerPoint</Application>
  <PresentationFormat>Widescreen</PresentationFormat>
  <Paragraphs>41</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Abadi</vt:lpstr>
      <vt:lpstr>Algerian</vt:lpstr>
      <vt:lpstr>Arial</vt:lpstr>
      <vt:lpstr>Calibri</vt:lpstr>
      <vt:lpstr>Calibri Light</vt:lpstr>
      <vt:lpstr>Georgia</vt:lpstr>
      <vt:lpstr>Google Sans</vt:lpstr>
      <vt:lpstr>Office Theme</vt:lpstr>
      <vt:lpstr>ArchiCraft Engineering.  </vt:lpstr>
      <vt:lpstr>About ArchiCraf Engineering</vt:lpstr>
      <vt:lpstr>OUR SERVICES</vt:lpstr>
      <vt:lpstr>PowerPoint Presentation</vt:lpstr>
      <vt:lpstr>3.Construction Management</vt:lpstr>
      <vt:lpstr>4. Renovation and Restoration </vt:lpstr>
      <vt:lpstr>5.Sustainability Solutions </vt:lpstr>
      <vt:lpstr>Technology used</vt:lpstr>
      <vt:lpstr>Front end </vt:lpstr>
      <vt:lpstr>Backend </vt:lpstr>
      <vt:lpstr>PowerPoint Presentation</vt:lpstr>
      <vt:lpstr>PowerPoint Presentation</vt:lpstr>
      <vt:lpstr>Data flow diagram:</vt:lpstr>
      <vt:lpstr>PowerPoint Presentation</vt:lpstr>
      <vt:lpstr>Activity diagram</vt:lpstr>
      <vt:lpstr>Class diagram</vt:lpstr>
      <vt:lpstr>Project by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ArchiCraft Engineering.  </dc:title>
  <dc:creator>Heba Maher</dc:creator>
  <cp:lastModifiedBy>Heba Maher</cp:lastModifiedBy>
  <cp:revision>3</cp:revision>
  <dcterms:created xsi:type="dcterms:W3CDTF">2023-12-12T20:11:35Z</dcterms:created>
  <dcterms:modified xsi:type="dcterms:W3CDTF">2023-12-26T00:07:04Z</dcterms:modified>
</cp:coreProperties>
</file>